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5"/>
    <p:sldId id="257" r:id="rId36"/>
    <p:sldId id="258" r:id="rId37"/>
    <p:sldId id="259" r:id="rId38"/>
    <p:sldId id="260" r:id="rId39"/>
    <p:sldId id="261" r:id="rId40"/>
    <p:sldId id="262" r:id="rId41"/>
    <p:sldId id="263" r:id="rId42"/>
    <p:sldId id="264" r:id="rId43"/>
    <p:sldId id="265" r:id="rId44"/>
    <p:sldId id="266" r:id="rId45"/>
    <p:sldId id="267" r:id="rId46"/>
    <p:sldId id="268" r:id="rId47"/>
    <p:sldId id="269" r:id="rId48"/>
    <p:sldId id="270" r:id="rId49"/>
    <p:sldId id="271" r:id="rId50"/>
    <p:sldId id="272" r:id="rId51"/>
    <p:sldId id="273" r:id="rId52"/>
    <p:sldId id="274" r:id="rId53"/>
  </p:sldIdLst>
  <p:sldSz cx="18288000" cy="10287000"/>
  <p:notesSz cx="6858000" cy="9144000"/>
  <p:embeddedFontLst>
    <p:embeddedFont>
      <p:font typeface="Oswald" charset="1" panose="00000500000000000000"/>
      <p:regular r:id="rId6"/>
    </p:embeddedFont>
    <p:embeddedFont>
      <p:font typeface="Oswald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Open Sans Light" charset="1" panose="020B0306030504020204"/>
      <p:regular r:id="rId12"/>
    </p:embeddedFont>
    <p:embeddedFont>
      <p:font typeface="Open Sans Light Bold" charset="1" panose="020B0806030504020204"/>
      <p:regular r:id="rId13"/>
    </p:embeddedFont>
    <p:embeddedFont>
      <p:font typeface="Open Sans Light Italics" charset="1" panose="020B0306030504020204"/>
      <p:regular r:id="rId14"/>
    </p:embeddedFont>
    <p:embeddedFont>
      <p:font typeface="Open Sans Light Bold Italics" charset="1" panose="020B0806030504020204"/>
      <p:regular r:id="rId15"/>
    </p:embeddedFont>
    <p:embeddedFont>
      <p:font typeface="Cormorant Garamond Bold" charset="1" panose="00000800000000000000"/>
      <p:regular r:id="rId16"/>
    </p:embeddedFont>
    <p:embeddedFont>
      <p:font typeface="Cormorant Garamond Bold Italics" charset="1" panose="00000800000000000000"/>
      <p:regular r:id="rId17"/>
    </p:embeddedFont>
    <p:embeddedFont>
      <p:font typeface="Cormorant Garamond Medium" charset="1" panose="00000600000000000000"/>
      <p:regular r:id="rId18"/>
    </p:embeddedFont>
    <p:embeddedFont>
      <p:font typeface="Cormorant Garamond Medium Bold" charset="1" panose="00000700000000000000"/>
      <p:regular r:id="rId19"/>
    </p:embeddedFont>
    <p:embeddedFont>
      <p:font typeface="Cormorant Garamond Medium Italics" charset="1" panose="00000600000000000000"/>
      <p:regular r:id="rId20"/>
    </p:embeddedFont>
    <p:embeddedFont>
      <p:font typeface="Cormorant Garamond Medium Bold Italics" charset="1" panose="00000700000000000000"/>
      <p:regular r:id="rId21"/>
    </p:embeddedFont>
    <p:embeddedFont>
      <p:font typeface="Josefin Sans Bold" charset="1" panose="00000800000000000000"/>
      <p:regular r:id="rId22"/>
    </p:embeddedFont>
    <p:embeddedFont>
      <p:font typeface="Josefin Sans Bold Italics" charset="1" panose="00000800000000000000"/>
      <p:regular r:id="rId23"/>
    </p:embeddedFont>
    <p:embeddedFont>
      <p:font typeface="Josefin Sans Regular" charset="1" panose="00000500000000000000"/>
      <p:regular r:id="rId24"/>
    </p:embeddedFont>
    <p:embeddedFont>
      <p:font typeface="Josefin Sans Regular Bold" charset="1" panose="00000700000000000000"/>
      <p:regular r:id="rId25"/>
    </p:embeddedFont>
    <p:embeddedFont>
      <p:font typeface="Josefin Sans Regular Italics" charset="1" panose="00000500000000000000"/>
      <p:regular r:id="rId26"/>
    </p:embeddedFont>
    <p:embeddedFont>
      <p:font typeface="Josefin Sans Regular Bold Italics" charset="1" panose="00000700000000000000"/>
      <p:regular r:id="rId27"/>
    </p:embeddedFont>
    <p:embeddedFont>
      <p:font typeface="Josefin Sans Thin" charset="1" panose="00000300000000000000"/>
      <p:regular r:id="rId28"/>
    </p:embeddedFont>
    <p:embeddedFont>
      <p:font typeface="Josefin Sans Thin Bold" charset="1" panose="00000400000000000000"/>
      <p:regular r:id="rId29"/>
    </p:embeddedFont>
    <p:embeddedFont>
      <p:font typeface="Josefin Sans Thin Italics" charset="1" panose="00000300000000000000"/>
      <p:regular r:id="rId30"/>
    </p:embeddedFont>
    <p:embeddedFont>
      <p:font typeface="Josefin Sans Thin Bold Italics" charset="1" panose="00000400000000000000"/>
      <p:regular r:id="rId31"/>
    </p:embeddedFont>
    <p:embeddedFont>
      <p:font typeface="Evolve Sans" charset="1" panose="02000503000000020004"/>
      <p:regular r:id="rId32"/>
    </p:embeddedFont>
    <p:embeddedFont>
      <p:font typeface="Evolve Sans Bold" charset="1" panose="02000806000000020004"/>
      <p:regular r:id="rId33"/>
    </p:embeddedFont>
    <p:embeddedFont>
      <p:font typeface="Brittany" charset="1" panose="000000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slides/slide1.xml" Type="http://schemas.openxmlformats.org/officeDocument/2006/relationships/slide"/><Relationship Id="rId36" Target="slides/slide2.xml" Type="http://schemas.openxmlformats.org/officeDocument/2006/relationships/slide"/><Relationship Id="rId37" Target="slides/slide3.xml" Type="http://schemas.openxmlformats.org/officeDocument/2006/relationships/slide"/><Relationship Id="rId38" Target="slides/slide4.xml" Type="http://schemas.openxmlformats.org/officeDocument/2006/relationships/slide"/><Relationship Id="rId39" Target="slides/slide5.xml" Type="http://schemas.openxmlformats.org/officeDocument/2006/relationships/slide"/><Relationship Id="rId4" Target="theme/theme1.xml" Type="http://schemas.openxmlformats.org/officeDocument/2006/relationships/theme"/><Relationship Id="rId40" Target="slides/slide6.xml" Type="http://schemas.openxmlformats.org/officeDocument/2006/relationships/slide"/><Relationship Id="rId41" Target="slides/slide7.xml" Type="http://schemas.openxmlformats.org/officeDocument/2006/relationships/slide"/><Relationship Id="rId42" Target="slides/slide8.xml" Type="http://schemas.openxmlformats.org/officeDocument/2006/relationships/slide"/><Relationship Id="rId43" Target="slides/slide9.xml" Type="http://schemas.openxmlformats.org/officeDocument/2006/relationships/slide"/><Relationship Id="rId44" Target="slides/slide10.xml" Type="http://schemas.openxmlformats.org/officeDocument/2006/relationships/slide"/><Relationship Id="rId45" Target="slides/slide11.xml" Type="http://schemas.openxmlformats.org/officeDocument/2006/relationships/slide"/><Relationship Id="rId46" Target="slides/slide12.xml" Type="http://schemas.openxmlformats.org/officeDocument/2006/relationships/slide"/><Relationship Id="rId47" Target="slides/slide13.xml" Type="http://schemas.openxmlformats.org/officeDocument/2006/relationships/slide"/><Relationship Id="rId48" Target="slides/slide14.xml" Type="http://schemas.openxmlformats.org/officeDocument/2006/relationships/slide"/><Relationship Id="rId49" Target="slides/slide15.xml" Type="http://schemas.openxmlformats.org/officeDocument/2006/relationships/slide"/><Relationship Id="rId5" Target="tableStyles.xml" Type="http://schemas.openxmlformats.org/officeDocument/2006/relationships/tableStyles"/><Relationship Id="rId50" Target="slides/slide16.xml" Type="http://schemas.openxmlformats.org/officeDocument/2006/relationships/slide"/><Relationship Id="rId51" Target="slides/slide17.xml" Type="http://schemas.openxmlformats.org/officeDocument/2006/relationships/slide"/><Relationship Id="rId52" Target="slides/slide18.xml" Type="http://schemas.openxmlformats.org/officeDocument/2006/relationships/slide"/><Relationship Id="rId53" Target="slides/slide19.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 Id="rId3" Target="../media/image36.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jpeg" Type="http://schemas.openxmlformats.org/officeDocument/2006/relationships/image"/><Relationship Id="rId3" Target="../media/image38.jpeg" Type="http://schemas.openxmlformats.org/officeDocument/2006/relationships/image"/><Relationship Id="rId4" Target="../media/image39.jpeg" Type="http://schemas.openxmlformats.org/officeDocument/2006/relationships/image"/><Relationship Id="rId5" Target="../media/image4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jpeg" Type="http://schemas.openxmlformats.org/officeDocument/2006/relationships/image"/><Relationship Id="rId3" Target="../media/image19.png" Type="http://schemas.openxmlformats.org/officeDocument/2006/relationships/image"/><Relationship Id="rId4" Target="../media/image42.png" Type="http://schemas.openxmlformats.org/officeDocument/2006/relationships/image"/><Relationship Id="rId5" Target="../media/image43.png" Type="http://schemas.openxmlformats.org/officeDocument/2006/relationships/image"/><Relationship Id="rId6" Target="../media/image44.png" Type="http://schemas.openxmlformats.org/officeDocument/2006/relationships/image"/><Relationship Id="rId7" Target="../media/image4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png" Type="http://schemas.openxmlformats.org/officeDocument/2006/relationships/image"/><Relationship Id="rId4" Target="../media/image48.png" Type="http://schemas.openxmlformats.org/officeDocument/2006/relationships/image"/><Relationship Id="rId5" Target="../media/image49.png" Type="http://schemas.openxmlformats.org/officeDocument/2006/relationships/image"/><Relationship Id="rId6" Target="../media/image50.png" Type="http://schemas.openxmlformats.org/officeDocument/2006/relationships/image"/><Relationship Id="rId7" Target="../media/image5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jpeg" Type="http://schemas.openxmlformats.org/officeDocument/2006/relationships/image"/><Relationship Id="rId2" Target="../media/image4.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jpeg" Type="http://schemas.openxmlformats.org/officeDocument/2006/relationships/image"/><Relationship Id="rId6" Target="../media/image8.png" Type="http://schemas.openxmlformats.org/officeDocument/2006/relationships/image"/><Relationship Id="rId7" Target="../media/image9.jpeg" Type="http://schemas.openxmlformats.org/officeDocument/2006/relationships/image"/><Relationship Id="rId8" Target="../media/image10.jpeg" Type="http://schemas.openxmlformats.org/officeDocument/2006/relationships/image"/><Relationship Id="rId9" Target="../media/image1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2" Target="../media/image17.jpe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 Id="rId5" Target="../media/image20.jpeg" Type="http://schemas.openxmlformats.org/officeDocument/2006/relationships/image"/><Relationship Id="rId6" Target="../media/image21.jpe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2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28.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630" b="16156"/>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0" r="99" b="134"/>
          <a:stretch>
            <a:fillRect/>
          </a:stretch>
        </p:blipFill>
        <p:spPr>
          <a:xfrm flipH="false" flipV="false" rot="0">
            <a:off x="765282" y="697830"/>
            <a:ext cx="16727462" cy="8722719"/>
          </a:xfrm>
          <a:prstGeom prst="rect">
            <a:avLst/>
          </a:prstGeom>
        </p:spPr>
      </p:pic>
      <p:grpSp>
        <p:nvGrpSpPr>
          <p:cNvPr name="Group 4" id="4"/>
          <p:cNvGrpSpPr/>
          <p:nvPr/>
        </p:nvGrpSpPr>
        <p:grpSpPr>
          <a:xfrm rot="0">
            <a:off x="2249975" y="1463403"/>
            <a:ext cx="13788050" cy="2040353"/>
            <a:chOff x="0" y="0"/>
            <a:chExt cx="4639806" cy="686598"/>
          </a:xfrm>
        </p:grpSpPr>
        <p:sp>
          <p:nvSpPr>
            <p:cNvPr name="Freeform 5" id="5"/>
            <p:cNvSpPr/>
            <p:nvPr/>
          </p:nvSpPr>
          <p:spPr>
            <a:xfrm>
              <a:off x="0" y="0"/>
              <a:ext cx="4639806" cy="686598"/>
            </a:xfrm>
            <a:custGeom>
              <a:avLst/>
              <a:gdLst/>
              <a:ahLst/>
              <a:cxnLst/>
              <a:rect r="r" b="b" t="t" l="l"/>
              <a:pathLst>
                <a:path h="686598" w="4639806">
                  <a:moveTo>
                    <a:pt x="0" y="0"/>
                  </a:moveTo>
                  <a:lnTo>
                    <a:pt x="4639806" y="0"/>
                  </a:lnTo>
                  <a:lnTo>
                    <a:pt x="4639806" y="686598"/>
                  </a:lnTo>
                  <a:lnTo>
                    <a:pt x="0" y="686598"/>
                  </a:lnTo>
                  <a:close/>
                </a:path>
              </a:pathLst>
            </a:custGeom>
            <a:solidFill>
              <a:srgbClr val="132126">
                <a:alpha val="80000"/>
              </a:srgbClr>
            </a:solidFill>
          </p:spPr>
        </p:sp>
      </p:grpSp>
      <p:sp>
        <p:nvSpPr>
          <p:cNvPr name="TextBox 6" id="6"/>
          <p:cNvSpPr txBox="true"/>
          <p:nvPr/>
        </p:nvSpPr>
        <p:spPr>
          <a:xfrm rot="0">
            <a:off x="3219144" y="2204325"/>
            <a:ext cx="12198468" cy="1015010"/>
          </a:xfrm>
          <a:prstGeom prst="rect">
            <a:avLst/>
          </a:prstGeom>
        </p:spPr>
        <p:txBody>
          <a:bodyPr anchor="t" rtlCol="false" tIns="0" lIns="0" bIns="0" rIns="0">
            <a:spAutoFit/>
          </a:bodyPr>
          <a:lstStyle/>
          <a:p>
            <a:pPr algn="ctr">
              <a:lnSpc>
                <a:spcPts val="3871"/>
              </a:lnSpc>
            </a:pPr>
            <a:r>
              <a:rPr lang="en-US" spc="19" sz="3871">
                <a:solidFill>
                  <a:srgbClr val="FFFFFF"/>
                </a:solidFill>
                <a:latin typeface="Josefin Sans Bold"/>
              </a:rPr>
              <a:t>CLIMATE CHANGE IN THE PHILIPPINES THROUGH THE YEARS</a:t>
            </a:r>
          </a:p>
        </p:txBody>
      </p:sp>
      <p:grpSp>
        <p:nvGrpSpPr>
          <p:cNvPr name="Group 7" id="7"/>
          <p:cNvGrpSpPr>
            <a:grpSpLocks noChangeAspect="true"/>
          </p:cNvGrpSpPr>
          <p:nvPr/>
        </p:nvGrpSpPr>
        <p:grpSpPr>
          <a:xfrm rot="0">
            <a:off x="-365996" y="3952745"/>
            <a:ext cx="18653996" cy="6329096"/>
            <a:chOff x="0" y="0"/>
            <a:chExt cx="24384000" cy="8273224"/>
          </a:xfrm>
        </p:grpSpPr>
        <p:sp>
          <p:nvSpPr>
            <p:cNvPr name="Freeform 8" id="8"/>
            <p:cNvSpPr/>
            <p:nvPr/>
          </p:nvSpPr>
          <p:spPr>
            <a:xfrm>
              <a:off x="0" y="0"/>
              <a:ext cx="24384000" cy="8273161"/>
            </a:xfrm>
            <a:custGeom>
              <a:avLst/>
              <a:gdLst/>
              <a:ahLst/>
              <a:cxnLst/>
              <a:rect r="r" b="b" t="t" l="l"/>
              <a:pathLst>
                <a:path h="8273161" w="24384000">
                  <a:moveTo>
                    <a:pt x="0" y="0"/>
                  </a:moveTo>
                  <a:lnTo>
                    <a:pt x="0" y="8273161"/>
                  </a:lnTo>
                  <a:lnTo>
                    <a:pt x="24384000" y="8273161"/>
                  </a:lnTo>
                  <a:lnTo>
                    <a:pt x="24384000" y="0"/>
                  </a:lnTo>
                  <a:close/>
                </a:path>
              </a:pathLst>
            </a:custGeom>
            <a:blipFill>
              <a:blip r:embed="rId4"/>
              <a:stretch>
                <a:fillRect l="0" r="0" t="-43279" b="-22520"/>
              </a:stretch>
            </a:blipFill>
          </p:spPr>
        </p:sp>
      </p:grpSp>
      <p:sp>
        <p:nvSpPr>
          <p:cNvPr name="TextBox 9" id="9"/>
          <p:cNvSpPr txBox="true"/>
          <p:nvPr/>
        </p:nvSpPr>
        <p:spPr>
          <a:xfrm rot="0">
            <a:off x="5980926" y="1712835"/>
            <a:ext cx="6296174" cy="424815"/>
          </a:xfrm>
          <a:prstGeom prst="rect">
            <a:avLst/>
          </a:prstGeom>
        </p:spPr>
        <p:txBody>
          <a:bodyPr anchor="t" rtlCol="false" tIns="0" lIns="0" bIns="0" rIns="0">
            <a:spAutoFit/>
          </a:bodyPr>
          <a:lstStyle/>
          <a:p>
            <a:pPr algn="ctr">
              <a:lnSpc>
                <a:spcPts val="2240"/>
              </a:lnSpc>
            </a:pPr>
            <a:r>
              <a:rPr lang="en-US" spc="240" sz="1600">
                <a:solidFill>
                  <a:srgbClr val="FFFFFF"/>
                </a:solidFill>
                <a:latin typeface="Oswald"/>
              </a:rPr>
              <a:t>A PRESENTATION BY PROJECT GAIA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523769"/>
            <a:chOff x="0" y="0"/>
            <a:chExt cx="4274726" cy="2244943"/>
          </a:xfrm>
        </p:grpSpPr>
        <p:sp>
          <p:nvSpPr>
            <p:cNvPr name="Freeform 3" id="3"/>
            <p:cNvSpPr/>
            <p:nvPr/>
          </p:nvSpPr>
          <p:spPr>
            <a:xfrm>
              <a:off x="0" y="0"/>
              <a:ext cx="4274726" cy="2244943"/>
            </a:xfrm>
            <a:custGeom>
              <a:avLst/>
              <a:gdLst/>
              <a:ahLst/>
              <a:cxnLst/>
              <a:rect r="r" b="b" t="t" l="l"/>
              <a:pathLst>
                <a:path h="2244943" w="4274726">
                  <a:moveTo>
                    <a:pt x="0" y="0"/>
                  </a:moveTo>
                  <a:lnTo>
                    <a:pt x="4274726" y="0"/>
                  </a:lnTo>
                  <a:lnTo>
                    <a:pt x="4274726" y="2244943"/>
                  </a:lnTo>
                  <a:lnTo>
                    <a:pt x="0" y="2244943"/>
                  </a:lnTo>
                  <a:close/>
                </a:path>
              </a:pathLst>
            </a:custGeom>
            <a:solidFill>
              <a:srgbClr val="FFFFFF"/>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014"/>
                </a:lnSpc>
              </a:pPr>
            </a:p>
          </p:txBody>
        </p:sp>
      </p:grpSp>
      <p:pic>
        <p:nvPicPr>
          <p:cNvPr name="Picture 5" id="5"/>
          <p:cNvPicPr>
            <a:picLocks noChangeAspect="true"/>
          </p:cNvPicPr>
          <p:nvPr/>
        </p:nvPicPr>
        <p:blipFill>
          <a:blip r:embed="rId2"/>
          <a:srcRect l="0" t="0" r="0" b="0"/>
          <a:stretch>
            <a:fillRect/>
          </a:stretch>
        </p:blipFill>
        <p:spPr>
          <a:xfrm flipH="false" flipV="false" rot="0">
            <a:off x="3055105" y="2662647"/>
            <a:ext cx="12646961" cy="6595653"/>
          </a:xfrm>
          <a:prstGeom prst="rect">
            <a:avLst/>
          </a:prstGeom>
        </p:spPr>
      </p:pic>
      <p:grpSp>
        <p:nvGrpSpPr>
          <p:cNvPr name="Group 6" id="6"/>
          <p:cNvGrpSpPr/>
          <p:nvPr/>
        </p:nvGrpSpPr>
        <p:grpSpPr>
          <a:xfrm rot="0">
            <a:off x="5539289" y="392541"/>
            <a:ext cx="7773843" cy="1962618"/>
            <a:chOff x="0" y="0"/>
            <a:chExt cx="2047432" cy="516903"/>
          </a:xfrm>
        </p:grpSpPr>
        <p:sp>
          <p:nvSpPr>
            <p:cNvPr name="Freeform 7" id="7"/>
            <p:cNvSpPr/>
            <p:nvPr/>
          </p:nvSpPr>
          <p:spPr>
            <a:xfrm>
              <a:off x="0" y="0"/>
              <a:ext cx="2047432" cy="516903"/>
            </a:xfrm>
            <a:custGeom>
              <a:avLst/>
              <a:gdLst/>
              <a:ahLst/>
              <a:cxnLst/>
              <a:rect r="r" b="b" t="t" l="l"/>
              <a:pathLst>
                <a:path h="516903" w="2047432">
                  <a:moveTo>
                    <a:pt x="0" y="0"/>
                  </a:moveTo>
                  <a:lnTo>
                    <a:pt x="2047432" y="0"/>
                  </a:lnTo>
                  <a:lnTo>
                    <a:pt x="2047432" y="516903"/>
                  </a:lnTo>
                  <a:lnTo>
                    <a:pt x="0" y="516903"/>
                  </a:lnTo>
                  <a:close/>
                </a:path>
              </a:pathLst>
            </a:custGeom>
            <a:solidFill>
              <a:srgbClr val="132126"/>
            </a:solidFill>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a:lnSpc>
                  <a:spcPts val="3014"/>
                </a:lnSpc>
              </a:pPr>
            </a:p>
          </p:txBody>
        </p:sp>
      </p:grpSp>
      <p:sp>
        <p:nvSpPr>
          <p:cNvPr name="TextBox 9" id="9"/>
          <p:cNvSpPr txBox="true"/>
          <p:nvPr/>
        </p:nvSpPr>
        <p:spPr>
          <a:xfrm rot="0">
            <a:off x="6298991" y="505563"/>
            <a:ext cx="6159190" cy="1165074"/>
          </a:xfrm>
          <a:prstGeom prst="rect">
            <a:avLst/>
          </a:prstGeom>
        </p:spPr>
        <p:txBody>
          <a:bodyPr anchor="t" rtlCol="false" tIns="0" lIns="0" bIns="0" rIns="0">
            <a:spAutoFit/>
          </a:bodyPr>
          <a:lstStyle/>
          <a:p>
            <a:pPr algn="ctr">
              <a:lnSpc>
                <a:spcPts val="9538"/>
              </a:lnSpc>
            </a:pPr>
            <a:r>
              <a:rPr lang="en-US" sz="6813">
                <a:solidFill>
                  <a:srgbClr val="FFFFFF"/>
                </a:solidFill>
                <a:latin typeface="Josefin Sans Regular"/>
              </a:rPr>
              <a:t>2020</a:t>
            </a:r>
          </a:p>
        </p:txBody>
      </p:sp>
      <p:sp>
        <p:nvSpPr>
          <p:cNvPr name="TextBox 10" id="10"/>
          <p:cNvSpPr txBox="true"/>
          <p:nvPr/>
        </p:nvSpPr>
        <p:spPr>
          <a:xfrm rot="0">
            <a:off x="6869144" y="1623012"/>
            <a:ext cx="5114134" cy="462844"/>
          </a:xfrm>
          <a:prstGeom prst="rect">
            <a:avLst/>
          </a:prstGeom>
        </p:spPr>
        <p:txBody>
          <a:bodyPr anchor="t" rtlCol="false" tIns="0" lIns="0" bIns="0" rIns="0">
            <a:spAutoFit/>
          </a:bodyPr>
          <a:lstStyle/>
          <a:p>
            <a:pPr algn="ctr">
              <a:lnSpc>
                <a:spcPts val="3907"/>
              </a:lnSpc>
            </a:pPr>
            <a:r>
              <a:rPr lang="en-US" sz="2790">
                <a:solidFill>
                  <a:srgbClr val="FFFFFF"/>
                </a:solidFill>
                <a:latin typeface="Oswald"/>
              </a:rPr>
              <a:t>CO2 Emissions in the Philippines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28693" y="3946961"/>
            <a:ext cx="20108466" cy="4602087"/>
            <a:chOff x="0" y="0"/>
            <a:chExt cx="5296057" cy="1212072"/>
          </a:xfrm>
        </p:grpSpPr>
        <p:sp>
          <p:nvSpPr>
            <p:cNvPr name="Freeform 3" id="3"/>
            <p:cNvSpPr/>
            <p:nvPr/>
          </p:nvSpPr>
          <p:spPr>
            <a:xfrm>
              <a:off x="0" y="0"/>
              <a:ext cx="5296057" cy="1212072"/>
            </a:xfrm>
            <a:custGeom>
              <a:avLst/>
              <a:gdLst/>
              <a:ahLst/>
              <a:cxnLst/>
              <a:rect r="r" b="b" t="t" l="l"/>
              <a:pathLst>
                <a:path h="1212072" w="5296057">
                  <a:moveTo>
                    <a:pt x="0" y="0"/>
                  </a:moveTo>
                  <a:lnTo>
                    <a:pt x="5296057" y="0"/>
                  </a:lnTo>
                  <a:lnTo>
                    <a:pt x="5296057" y="1212072"/>
                  </a:lnTo>
                  <a:lnTo>
                    <a:pt x="0" y="1212072"/>
                  </a:lnTo>
                  <a:close/>
                </a:path>
              </a:pathLst>
            </a:custGeom>
            <a:solidFill>
              <a:srgbClr val="132126"/>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014"/>
                </a:lnSpc>
              </a:pPr>
            </a:p>
          </p:txBody>
        </p:sp>
      </p:grpSp>
      <p:pic>
        <p:nvPicPr>
          <p:cNvPr name="Picture 5" id="5"/>
          <p:cNvPicPr>
            <a:picLocks noChangeAspect="true"/>
          </p:cNvPicPr>
          <p:nvPr/>
        </p:nvPicPr>
        <p:blipFill>
          <a:blip r:embed="rId2"/>
          <a:srcRect l="0" t="8076" r="13" b="105"/>
          <a:stretch>
            <a:fillRect/>
          </a:stretch>
        </p:blipFill>
        <p:spPr>
          <a:xfrm flipH="false" flipV="false" rot="0">
            <a:off x="2677371" y="2924432"/>
            <a:ext cx="12933258" cy="6647146"/>
          </a:xfrm>
          <a:prstGeom prst="rect">
            <a:avLst/>
          </a:prstGeom>
        </p:spPr>
      </p:pic>
      <p:sp>
        <p:nvSpPr>
          <p:cNvPr name="TextBox 6" id="6"/>
          <p:cNvSpPr txBox="true"/>
          <p:nvPr/>
        </p:nvSpPr>
        <p:spPr>
          <a:xfrm rot="0">
            <a:off x="3446674" y="923925"/>
            <a:ext cx="11394651" cy="887107"/>
          </a:xfrm>
          <a:prstGeom prst="rect">
            <a:avLst/>
          </a:prstGeom>
        </p:spPr>
        <p:txBody>
          <a:bodyPr anchor="t" rtlCol="false" tIns="0" lIns="0" bIns="0" rIns="0">
            <a:spAutoFit/>
          </a:bodyPr>
          <a:lstStyle/>
          <a:p>
            <a:pPr algn="ctr">
              <a:lnSpc>
                <a:spcPts val="7267"/>
              </a:lnSpc>
            </a:pPr>
            <a:r>
              <a:rPr lang="en-US" sz="5190">
                <a:solidFill>
                  <a:srgbClr val="FFFFFF"/>
                </a:solidFill>
                <a:latin typeface="Oswald"/>
              </a:rPr>
              <a:t>Key Natural Hazard Statistics for 1980 - 2020</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5008152"/>
            <a:ext cx="18982305" cy="5278848"/>
            <a:chOff x="0" y="0"/>
            <a:chExt cx="4999455" cy="1390314"/>
          </a:xfrm>
        </p:grpSpPr>
        <p:sp>
          <p:nvSpPr>
            <p:cNvPr name="Freeform 3" id="3"/>
            <p:cNvSpPr/>
            <p:nvPr/>
          </p:nvSpPr>
          <p:spPr>
            <a:xfrm>
              <a:off x="0" y="0"/>
              <a:ext cx="4999455" cy="1390314"/>
            </a:xfrm>
            <a:custGeom>
              <a:avLst/>
              <a:gdLst/>
              <a:ahLst/>
              <a:cxnLst/>
              <a:rect r="r" b="b" t="t" l="l"/>
              <a:pathLst>
                <a:path h="1390314" w="4999455">
                  <a:moveTo>
                    <a:pt x="0" y="0"/>
                  </a:moveTo>
                  <a:lnTo>
                    <a:pt x="4999455" y="0"/>
                  </a:lnTo>
                  <a:lnTo>
                    <a:pt x="4999455" y="1390314"/>
                  </a:lnTo>
                  <a:lnTo>
                    <a:pt x="0" y="1390314"/>
                  </a:lnTo>
                  <a:close/>
                </a:path>
              </a:pathLst>
            </a:custGeom>
            <a:solidFill>
              <a:srgbClr val="132126"/>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014"/>
                </a:lnSpc>
              </a:pPr>
            </a:p>
          </p:txBody>
        </p:sp>
      </p:grpSp>
      <p:pic>
        <p:nvPicPr>
          <p:cNvPr name="Picture 5" id="5"/>
          <p:cNvPicPr>
            <a:picLocks noChangeAspect="true"/>
          </p:cNvPicPr>
          <p:nvPr/>
        </p:nvPicPr>
        <p:blipFill>
          <a:blip r:embed="rId2"/>
          <a:srcRect l="0" t="0" r="120" b="201"/>
          <a:stretch>
            <a:fillRect/>
          </a:stretch>
        </p:blipFill>
        <p:spPr>
          <a:xfrm flipH="false" flipV="false" rot="0">
            <a:off x="2272783" y="2354028"/>
            <a:ext cx="13742433" cy="7176918"/>
          </a:xfrm>
          <a:prstGeom prst="rect">
            <a:avLst/>
          </a:prstGeom>
        </p:spPr>
      </p:pic>
      <p:sp>
        <p:nvSpPr>
          <p:cNvPr name="TextBox 6" id="6"/>
          <p:cNvSpPr txBox="true"/>
          <p:nvPr/>
        </p:nvSpPr>
        <p:spPr>
          <a:xfrm rot="0">
            <a:off x="3446674" y="552620"/>
            <a:ext cx="11394651" cy="1801408"/>
          </a:xfrm>
          <a:prstGeom prst="rect">
            <a:avLst/>
          </a:prstGeom>
        </p:spPr>
        <p:txBody>
          <a:bodyPr anchor="t" rtlCol="false" tIns="0" lIns="0" bIns="0" rIns="0">
            <a:spAutoFit/>
          </a:bodyPr>
          <a:lstStyle/>
          <a:p>
            <a:pPr algn="ctr">
              <a:lnSpc>
                <a:spcPts val="7266"/>
              </a:lnSpc>
            </a:pPr>
            <a:r>
              <a:rPr lang="en-US" sz="5190">
                <a:solidFill>
                  <a:srgbClr val="FFFFFF"/>
                </a:solidFill>
                <a:latin typeface="Oswald"/>
              </a:rPr>
              <a:t>Observed Average Annual Mean-Temperature</a:t>
            </a:r>
          </a:p>
          <a:p>
            <a:pPr algn="ctr">
              <a:lnSpc>
                <a:spcPts val="7267"/>
              </a:lnSpc>
            </a:pPr>
            <a:r>
              <a:rPr lang="en-US" sz="5190">
                <a:solidFill>
                  <a:srgbClr val="FFFFFF"/>
                </a:solidFill>
                <a:latin typeface="Oswald"/>
              </a:rPr>
              <a:t>of Philippines for 1901 - 2020</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347152" y="0"/>
            <a:ext cx="18982305" cy="5278848"/>
            <a:chOff x="0" y="0"/>
            <a:chExt cx="4999455" cy="1390314"/>
          </a:xfrm>
        </p:grpSpPr>
        <p:sp>
          <p:nvSpPr>
            <p:cNvPr name="Freeform 3" id="3"/>
            <p:cNvSpPr/>
            <p:nvPr/>
          </p:nvSpPr>
          <p:spPr>
            <a:xfrm>
              <a:off x="0" y="0"/>
              <a:ext cx="4999455" cy="1390314"/>
            </a:xfrm>
            <a:custGeom>
              <a:avLst/>
              <a:gdLst/>
              <a:ahLst/>
              <a:cxnLst/>
              <a:rect r="r" b="b" t="t" l="l"/>
              <a:pathLst>
                <a:path h="1390314" w="4999455">
                  <a:moveTo>
                    <a:pt x="0" y="0"/>
                  </a:moveTo>
                  <a:lnTo>
                    <a:pt x="4999455" y="0"/>
                  </a:lnTo>
                  <a:lnTo>
                    <a:pt x="4999455" y="1390314"/>
                  </a:lnTo>
                  <a:lnTo>
                    <a:pt x="0" y="1390314"/>
                  </a:lnTo>
                  <a:close/>
                </a:path>
              </a:pathLst>
            </a:custGeom>
            <a:solidFill>
              <a:srgbClr val="132126"/>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014"/>
                </a:lnSpc>
              </a:pPr>
            </a:p>
          </p:txBody>
        </p:sp>
      </p:grpSp>
      <p:pic>
        <p:nvPicPr>
          <p:cNvPr name="Picture 5" id="5"/>
          <p:cNvPicPr>
            <a:picLocks noChangeAspect="true"/>
          </p:cNvPicPr>
          <p:nvPr/>
        </p:nvPicPr>
        <p:blipFill>
          <a:blip r:embed="rId2"/>
          <a:srcRect l="0" t="0" r="61" b="97"/>
          <a:stretch>
            <a:fillRect/>
          </a:stretch>
        </p:blipFill>
        <p:spPr>
          <a:xfrm flipH="false" flipV="false" rot="0">
            <a:off x="2883734" y="688690"/>
            <a:ext cx="12520533" cy="7350319"/>
          </a:xfrm>
          <a:prstGeom prst="rect">
            <a:avLst/>
          </a:prstGeom>
        </p:spPr>
      </p:pic>
      <p:sp>
        <p:nvSpPr>
          <p:cNvPr name="TextBox 6" id="6"/>
          <p:cNvSpPr txBox="true"/>
          <p:nvPr/>
        </p:nvSpPr>
        <p:spPr>
          <a:xfrm rot="0">
            <a:off x="3446674" y="8160329"/>
            <a:ext cx="11394651" cy="1668851"/>
          </a:xfrm>
          <a:prstGeom prst="rect">
            <a:avLst/>
          </a:prstGeom>
        </p:spPr>
        <p:txBody>
          <a:bodyPr anchor="t" rtlCol="false" tIns="0" lIns="0" bIns="0" rIns="0">
            <a:spAutoFit/>
          </a:bodyPr>
          <a:lstStyle/>
          <a:p>
            <a:pPr algn="ctr">
              <a:lnSpc>
                <a:spcPts val="6707"/>
              </a:lnSpc>
            </a:pPr>
            <a:r>
              <a:rPr lang="en-US" sz="4790">
                <a:solidFill>
                  <a:srgbClr val="FFFFFF"/>
                </a:solidFill>
                <a:latin typeface="Oswald"/>
              </a:rPr>
              <a:t>Annual Temperature of Min-Temperature, Max-Temperature &amp; Precipitation 1901 - 2020</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24749"/>
          <a:stretch>
            <a:fillRect/>
          </a:stretch>
        </p:blipFill>
        <p:spPr>
          <a:xfrm>
            <a:off x="0" y="0"/>
            <a:ext cx="18288000" cy="10287000"/>
          </a:xfrm>
          <a:prstGeom prst="rect">
            <a:avLst/>
          </a:prstGeom>
        </p:spPr>
      </p:pic>
      <p:grpSp>
        <p:nvGrpSpPr>
          <p:cNvPr name="Group 3" id="3"/>
          <p:cNvGrpSpPr/>
          <p:nvPr/>
        </p:nvGrpSpPr>
        <p:grpSpPr>
          <a:xfrm rot="0">
            <a:off x="1028700" y="3676294"/>
            <a:ext cx="5410200" cy="2934412"/>
            <a:chOff x="0" y="0"/>
            <a:chExt cx="1664907" cy="903021"/>
          </a:xfrm>
        </p:grpSpPr>
        <p:sp>
          <p:nvSpPr>
            <p:cNvPr name="Freeform 4" id="4"/>
            <p:cNvSpPr/>
            <p:nvPr/>
          </p:nvSpPr>
          <p:spPr>
            <a:xfrm>
              <a:off x="0" y="0"/>
              <a:ext cx="1664907" cy="903021"/>
            </a:xfrm>
            <a:custGeom>
              <a:avLst/>
              <a:gdLst/>
              <a:ahLst/>
              <a:cxnLst/>
              <a:rect r="r" b="b" t="t" l="l"/>
              <a:pathLst>
                <a:path h="903021" w="1664907">
                  <a:moveTo>
                    <a:pt x="0" y="0"/>
                  </a:moveTo>
                  <a:lnTo>
                    <a:pt x="1664907" y="0"/>
                  </a:lnTo>
                  <a:lnTo>
                    <a:pt x="1664907" y="903021"/>
                  </a:lnTo>
                  <a:lnTo>
                    <a:pt x="0" y="903021"/>
                  </a:lnTo>
                  <a:close/>
                </a:path>
              </a:pathLst>
            </a:custGeom>
            <a:solidFill>
              <a:srgbClr val="132126"/>
            </a:solidFill>
          </p:spPr>
        </p:sp>
      </p:grpSp>
      <p:grpSp>
        <p:nvGrpSpPr>
          <p:cNvPr name="Group 5" id="5"/>
          <p:cNvGrpSpPr/>
          <p:nvPr/>
        </p:nvGrpSpPr>
        <p:grpSpPr>
          <a:xfrm rot="0">
            <a:off x="11839575" y="3676294"/>
            <a:ext cx="5410200" cy="2934412"/>
            <a:chOff x="0" y="0"/>
            <a:chExt cx="7213600" cy="3912549"/>
          </a:xfrm>
        </p:grpSpPr>
        <p:pic>
          <p:nvPicPr>
            <p:cNvPr name="Picture 6" id="6"/>
            <p:cNvPicPr>
              <a:picLocks noChangeAspect="true"/>
            </p:cNvPicPr>
            <p:nvPr/>
          </p:nvPicPr>
          <p:blipFill>
            <a:blip r:embed="rId3"/>
            <a:srcRect l="0" t="8536" r="0" b="19035"/>
            <a:stretch>
              <a:fillRect/>
            </a:stretch>
          </p:blipFill>
          <p:spPr>
            <a:xfrm>
              <a:off x="0" y="0"/>
              <a:ext cx="7213600" cy="3912549"/>
            </a:xfrm>
            <a:prstGeom prst="rect">
              <a:avLst/>
            </a:prstGeom>
          </p:spPr>
        </p:pic>
      </p:grpSp>
      <p:grpSp>
        <p:nvGrpSpPr>
          <p:cNvPr name="Group 7" id="7"/>
          <p:cNvGrpSpPr/>
          <p:nvPr/>
        </p:nvGrpSpPr>
        <p:grpSpPr>
          <a:xfrm rot="0">
            <a:off x="6438900" y="1028700"/>
            <a:ext cx="5410200" cy="8229600"/>
            <a:chOff x="0" y="0"/>
            <a:chExt cx="1664907" cy="2532535"/>
          </a:xfrm>
        </p:grpSpPr>
        <p:sp>
          <p:nvSpPr>
            <p:cNvPr name="Freeform 8" id="8"/>
            <p:cNvSpPr/>
            <p:nvPr/>
          </p:nvSpPr>
          <p:spPr>
            <a:xfrm>
              <a:off x="0" y="0"/>
              <a:ext cx="1664907" cy="2532535"/>
            </a:xfrm>
            <a:custGeom>
              <a:avLst/>
              <a:gdLst/>
              <a:ahLst/>
              <a:cxnLst/>
              <a:rect r="r" b="b" t="t" l="l"/>
              <a:pathLst>
                <a:path h="2532535" w="1664907">
                  <a:moveTo>
                    <a:pt x="0" y="0"/>
                  </a:moveTo>
                  <a:lnTo>
                    <a:pt x="1664907" y="0"/>
                  </a:lnTo>
                  <a:lnTo>
                    <a:pt x="1664907" y="2532535"/>
                  </a:lnTo>
                  <a:lnTo>
                    <a:pt x="0" y="2532535"/>
                  </a:lnTo>
                  <a:close/>
                </a:path>
              </a:pathLst>
            </a:custGeom>
            <a:solidFill>
              <a:srgbClr val="FFFFFF"/>
            </a:solidFill>
          </p:spPr>
        </p:sp>
      </p:grpSp>
      <p:sp>
        <p:nvSpPr>
          <p:cNvPr name="TextBox 9" id="9"/>
          <p:cNvSpPr txBox="true"/>
          <p:nvPr/>
        </p:nvSpPr>
        <p:spPr>
          <a:xfrm rot="0">
            <a:off x="1271106" y="4755790"/>
            <a:ext cx="4925389" cy="1065182"/>
          </a:xfrm>
          <a:prstGeom prst="rect">
            <a:avLst/>
          </a:prstGeom>
        </p:spPr>
        <p:txBody>
          <a:bodyPr anchor="t" rtlCol="false" tIns="0" lIns="0" bIns="0" rIns="0">
            <a:spAutoFit/>
          </a:bodyPr>
          <a:lstStyle/>
          <a:p>
            <a:pPr algn="ctr">
              <a:lnSpc>
                <a:spcPts val="8114"/>
              </a:lnSpc>
            </a:pPr>
            <a:r>
              <a:rPr lang="en-US" spc="368" sz="7376">
                <a:solidFill>
                  <a:srgbClr val="FFFFFF"/>
                </a:solidFill>
                <a:latin typeface="Josefin Sans Thin Bold"/>
              </a:rPr>
              <a:t>3</a:t>
            </a:r>
          </a:p>
        </p:txBody>
      </p:sp>
      <p:sp>
        <p:nvSpPr>
          <p:cNvPr name="TextBox 10" id="10"/>
          <p:cNvSpPr txBox="true"/>
          <p:nvPr/>
        </p:nvSpPr>
        <p:spPr>
          <a:xfrm rot="0">
            <a:off x="6952753" y="3947117"/>
            <a:ext cx="4382494" cy="829360"/>
          </a:xfrm>
          <a:prstGeom prst="rect">
            <a:avLst/>
          </a:prstGeom>
        </p:spPr>
        <p:txBody>
          <a:bodyPr anchor="t" rtlCol="false" tIns="0" lIns="0" bIns="0" rIns="0">
            <a:spAutoFit/>
          </a:bodyPr>
          <a:lstStyle/>
          <a:p>
            <a:pPr algn="ctr">
              <a:lnSpc>
                <a:spcPts val="6787"/>
              </a:lnSpc>
            </a:pPr>
            <a:r>
              <a:rPr lang="en-US" sz="4848">
                <a:solidFill>
                  <a:srgbClr val="373737"/>
                </a:solidFill>
                <a:latin typeface="Josefin Sans Regular"/>
              </a:rPr>
              <a:t>SOLUTION</a:t>
            </a:r>
          </a:p>
        </p:txBody>
      </p:sp>
      <p:sp>
        <p:nvSpPr>
          <p:cNvPr name="TextBox 11" id="11"/>
          <p:cNvSpPr txBox="true"/>
          <p:nvPr/>
        </p:nvSpPr>
        <p:spPr>
          <a:xfrm rot="0">
            <a:off x="7234294" y="5382822"/>
            <a:ext cx="3819413" cy="295275"/>
          </a:xfrm>
          <a:prstGeom prst="rect">
            <a:avLst/>
          </a:prstGeom>
        </p:spPr>
        <p:txBody>
          <a:bodyPr anchor="t" rtlCol="false" tIns="0" lIns="0" bIns="0" rIns="0">
            <a:spAutoFit/>
          </a:bodyPr>
          <a:lstStyle/>
          <a:p>
            <a:pPr algn="ctr">
              <a:lnSpc>
                <a:spcPts val="2279"/>
              </a:lnSpc>
            </a:pPr>
            <a:r>
              <a:rPr lang="en-US" sz="1899">
                <a:solidFill>
                  <a:srgbClr val="373737"/>
                </a:solidFill>
                <a:latin typeface="Josefin Sans Bold Italics"/>
              </a:rPr>
              <a:t>Expected Output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D0A17"/>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2126315"/>
            <a:ext cx="18646186" cy="13773316"/>
            <a:chOff x="0" y="0"/>
            <a:chExt cx="7620000" cy="5628640"/>
          </a:xfrm>
        </p:grpSpPr>
        <p:sp>
          <p:nvSpPr>
            <p:cNvPr name="Freeform 3" id="3"/>
            <p:cNvSpPr/>
            <p:nvPr/>
          </p:nvSpPr>
          <p:spPr>
            <a:xfrm>
              <a:off x="0" y="0"/>
              <a:ext cx="2540000" cy="5628640"/>
            </a:xfrm>
            <a:custGeom>
              <a:avLst/>
              <a:gdLst/>
              <a:ahLst/>
              <a:cxnLst/>
              <a:rect r="r" b="b" t="t" l="l"/>
              <a:pathLst>
                <a:path h="5628640" w="2540000">
                  <a:moveTo>
                    <a:pt x="0" y="0"/>
                  </a:moveTo>
                  <a:lnTo>
                    <a:pt x="2540000" y="0"/>
                  </a:lnTo>
                  <a:lnTo>
                    <a:pt x="2540000" y="5628640"/>
                  </a:lnTo>
                  <a:lnTo>
                    <a:pt x="0" y="5628640"/>
                  </a:lnTo>
                  <a:close/>
                </a:path>
              </a:pathLst>
            </a:custGeom>
            <a:blipFill>
              <a:blip r:embed="rId2">
                <a:alphaModFix amt="10999"/>
              </a:blip>
              <a:stretch>
                <a:fillRect l="-151621" r="-139094" t="0" b="0"/>
              </a:stretch>
            </a:blipFill>
          </p:spPr>
        </p:sp>
        <p:sp>
          <p:nvSpPr>
            <p:cNvPr name="Freeform 4" id="4"/>
            <p:cNvSpPr/>
            <p:nvPr/>
          </p:nvSpPr>
          <p:spPr>
            <a:xfrm>
              <a:off x="2540000" y="0"/>
              <a:ext cx="2540000" cy="5628640"/>
            </a:xfrm>
            <a:custGeom>
              <a:avLst/>
              <a:gdLst/>
              <a:ahLst/>
              <a:cxnLst/>
              <a:rect r="r" b="b" t="t" l="l"/>
              <a:pathLst>
                <a:path h="5628640" w="2540000">
                  <a:moveTo>
                    <a:pt x="0" y="0"/>
                  </a:moveTo>
                  <a:lnTo>
                    <a:pt x="2540000" y="0"/>
                  </a:lnTo>
                  <a:lnTo>
                    <a:pt x="2540000" y="5628640"/>
                  </a:lnTo>
                  <a:lnTo>
                    <a:pt x="0" y="5628640"/>
                  </a:lnTo>
                  <a:close/>
                </a:path>
              </a:pathLst>
            </a:custGeom>
            <a:blipFill>
              <a:blip r:embed="rId3">
                <a:alphaModFix amt="10999"/>
              </a:blip>
              <a:stretch>
                <a:fillRect l="-115992" r="-115992" t="0" b="0"/>
              </a:stretch>
            </a:blipFill>
          </p:spPr>
        </p:sp>
        <p:sp>
          <p:nvSpPr>
            <p:cNvPr name="Freeform 5" id="5"/>
            <p:cNvSpPr/>
            <p:nvPr/>
          </p:nvSpPr>
          <p:spPr>
            <a:xfrm>
              <a:off x="5080000" y="0"/>
              <a:ext cx="2540000" cy="5628640"/>
            </a:xfrm>
            <a:custGeom>
              <a:avLst/>
              <a:gdLst/>
              <a:ahLst/>
              <a:cxnLst/>
              <a:rect r="r" b="b" t="t" l="l"/>
              <a:pathLst>
                <a:path h="5628640" w="2540000">
                  <a:moveTo>
                    <a:pt x="0" y="0"/>
                  </a:moveTo>
                  <a:lnTo>
                    <a:pt x="2540000" y="0"/>
                  </a:lnTo>
                  <a:lnTo>
                    <a:pt x="2540000" y="5628640"/>
                  </a:lnTo>
                  <a:lnTo>
                    <a:pt x="0" y="5628640"/>
                  </a:lnTo>
                  <a:close/>
                </a:path>
              </a:pathLst>
            </a:custGeom>
            <a:blipFill>
              <a:blip r:embed="rId4">
                <a:alphaModFix amt="10999"/>
              </a:blip>
              <a:stretch>
                <a:fillRect l="-83016" r="-147439" t="0" b="0"/>
              </a:stretch>
            </a:blipFill>
          </p:spPr>
        </p:sp>
      </p:grpSp>
      <p:grpSp>
        <p:nvGrpSpPr>
          <p:cNvPr name="Group 6" id="6"/>
          <p:cNvGrpSpPr/>
          <p:nvPr/>
        </p:nvGrpSpPr>
        <p:grpSpPr>
          <a:xfrm rot="0">
            <a:off x="7068813" y="2520315"/>
            <a:ext cx="3909509" cy="5246370"/>
            <a:chOff x="0" y="0"/>
            <a:chExt cx="4731916" cy="6350000"/>
          </a:xfrm>
        </p:grpSpPr>
        <p:sp>
          <p:nvSpPr>
            <p:cNvPr name="Freeform 7" id="7"/>
            <p:cNvSpPr/>
            <p:nvPr/>
          </p:nvSpPr>
          <p:spPr>
            <a:xfrm>
              <a:off x="0" y="0"/>
              <a:ext cx="4731916" cy="6350000"/>
            </a:xfrm>
            <a:custGeom>
              <a:avLst/>
              <a:gdLst/>
              <a:ahLst/>
              <a:cxnLst/>
              <a:rect r="r" b="b" t="t" l="l"/>
              <a:pathLst>
                <a:path h="6350000" w="4731916">
                  <a:moveTo>
                    <a:pt x="4731916" y="279400"/>
                  </a:moveTo>
                  <a:lnTo>
                    <a:pt x="4731916" y="0"/>
                  </a:lnTo>
                  <a:lnTo>
                    <a:pt x="0" y="0"/>
                  </a:lnTo>
                  <a:lnTo>
                    <a:pt x="0" y="6350000"/>
                  </a:lnTo>
                  <a:lnTo>
                    <a:pt x="4731916" y="6350000"/>
                  </a:lnTo>
                  <a:lnTo>
                    <a:pt x="4731916" y="279400"/>
                  </a:lnTo>
                  <a:close/>
                  <a:moveTo>
                    <a:pt x="4653176" y="279400"/>
                  </a:moveTo>
                  <a:lnTo>
                    <a:pt x="4653176" y="6271260"/>
                  </a:lnTo>
                  <a:lnTo>
                    <a:pt x="78740" y="6271260"/>
                  </a:lnTo>
                  <a:lnTo>
                    <a:pt x="78740" y="78740"/>
                  </a:lnTo>
                  <a:lnTo>
                    <a:pt x="4653176" y="78740"/>
                  </a:lnTo>
                  <a:lnTo>
                    <a:pt x="4653176" y="279400"/>
                  </a:lnTo>
                  <a:close/>
                </a:path>
              </a:pathLst>
            </a:custGeom>
            <a:solidFill>
              <a:srgbClr val="FFFFFF"/>
            </a:solidFill>
          </p:spPr>
        </p:sp>
      </p:grpSp>
      <p:grpSp>
        <p:nvGrpSpPr>
          <p:cNvPr name="Group 8" id="8"/>
          <p:cNvGrpSpPr/>
          <p:nvPr/>
        </p:nvGrpSpPr>
        <p:grpSpPr>
          <a:xfrm rot="0">
            <a:off x="1028700" y="2520315"/>
            <a:ext cx="3909509" cy="5246370"/>
            <a:chOff x="0" y="0"/>
            <a:chExt cx="4731916" cy="6350000"/>
          </a:xfrm>
        </p:grpSpPr>
        <p:sp>
          <p:nvSpPr>
            <p:cNvPr name="Freeform 9" id="9"/>
            <p:cNvSpPr/>
            <p:nvPr/>
          </p:nvSpPr>
          <p:spPr>
            <a:xfrm>
              <a:off x="0" y="0"/>
              <a:ext cx="4731916" cy="6350000"/>
            </a:xfrm>
            <a:custGeom>
              <a:avLst/>
              <a:gdLst/>
              <a:ahLst/>
              <a:cxnLst/>
              <a:rect r="r" b="b" t="t" l="l"/>
              <a:pathLst>
                <a:path h="6350000" w="4731916">
                  <a:moveTo>
                    <a:pt x="4731916" y="279400"/>
                  </a:moveTo>
                  <a:lnTo>
                    <a:pt x="4731916" y="0"/>
                  </a:lnTo>
                  <a:lnTo>
                    <a:pt x="0" y="0"/>
                  </a:lnTo>
                  <a:lnTo>
                    <a:pt x="0" y="6350000"/>
                  </a:lnTo>
                  <a:lnTo>
                    <a:pt x="4731916" y="6350000"/>
                  </a:lnTo>
                  <a:lnTo>
                    <a:pt x="4731916" y="279400"/>
                  </a:lnTo>
                  <a:close/>
                  <a:moveTo>
                    <a:pt x="4653176" y="279400"/>
                  </a:moveTo>
                  <a:lnTo>
                    <a:pt x="4653176" y="6271260"/>
                  </a:lnTo>
                  <a:lnTo>
                    <a:pt x="78740" y="6271260"/>
                  </a:lnTo>
                  <a:lnTo>
                    <a:pt x="78740" y="78740"/>
                  </a:lnTo>
                  <a:lnTo>
                    <a:pt x="4653176" y="78740"/>
                  </a:lnTo>
                  <a:lnTo>
                    <a:pt x="4653176" y="279400"/>
                  </a:lnTo>
                  <a:close/>
                </a:path>
              </a:pathLst>
            </a:custGeom>
            <a:solidFill>
              <a:srgbClr val="FFFFFF"/>
            </a:solidFill>
          </p:spPr>
        </p:sp>
      </p:grpSp>
      <p:pic>
        <p:nvPicPr>
          <p:cNvPr name="Picture 10" id="10"/>
          <p:cNvPicPr>
            <a:picLocks noChangeAspect="true"/>
          </p:cNvPicPr>
          <p:nvPr/>
        </p:nvPicPr>
        <p:blipFill>
          <a:blip r:embed="rId5"/>
          <a:srcRect l="0" t="0" r="2300" b="1908"/>
          <a:stretch>
            <a:fillRect/>
          </a:stretch>
        </p:blipFill>
        <p:spPr>
          <a:xfrm flipH="false" flipV="false" rot="0">
            <a:off x="1672157" y="6702817"/>
            <a:ext cx="2526216" cy="784827"/>
          </a:xfrm>
          <a:prstGeom prst="rect">
            <a:avLst/>
          </a:prstGeom>
        </p:spPr>
      </p:pic>
      <p:grpSp>
        <p:nvGrpSpPr>
          <p:cNvPr name="Group 11" id="11"/>
          <p:cNvGrpSpPr>
            <a:grpSpLocks noChangeAspect="true"/>
          </p:cNvGrpSpPr>
          <p:nvPr/>
        </p:nvGrpSpPr>
        <p:grpSpPr>
          <a:xfrm rot="0">
            <a:off x="1509574" y="3119183"/>
            <a:ext cx="2851383" cy="3282319"/>
            <a:chOff x="0" y="0"/>
            <a:chExt cx="3801844" cy="4376426"/>
          </a:xfrm>
        </p:grpSpPr>
        <p:sp>
          <p:nvSpPr>
            <p:cNvPr name="Freeform 12" id="12"/>
            <p:cNvSpPr/>
            <p:nvPr/>
          </p:nvSpPr>
          <p:spPr>
            <a:xfrm>
              <a:off x="0" y="0"/>
              <a:ext cx="3801872" cy="4376420"/>
            </a:xfrm>
            <a:custGeom>
              <a:avLst/>
              <a:gdLst/>
              <a:ahLst/>
              <a:cxnLst/>
              <a:rect r="r" b="b" t="t" l="l"/>
              <a:pathLst>
                <a:path h="4376420" w="3801872">
                  <a:moveTo>
                    <a:pt x="1251839" y="3571621"/>
                  </a:moveTo>
                  <a:lnTo>
                    <a:pt x="2505329" y="3571621"/>
                  </a:lnTo>
                  <a:lnTo>
                    <a:pt x="2748788" y="4376420"/>
                  </a:lnTo>
                  <a:lnTo>
                    <a:pt x="3801872" y="4376420"/>
                  </a:lnTo>
                  <a:lnTo>
                    <a:pt x="2437384" y="0"/>
                  </a:lnTo>
                  <a:lnTo>
                    <a:pt x="1367790" y="0"/>
                  </a:lnTo>
                  <a:lnTo>
                    <a:pt x="0" y="4374769"/>
                  </a:lnTo>
                  <a:lnTo>
                    <a:pt x="1014984" y="4374769"/>
                  </a:lnTo>
                  <a:lnTo>
                    <a:pt x="1251712" y="3571621"/>
                  </a:lnTo>
                  <a:close/>
                  <a:moveTo>
                    <a:pt x="1881124" y="1448816"/>
                  </a:moveTo>
                  <a:lnTo>
                    <a:pt x="2218944" y="2607945"/>
                  </a:lnTo>
                  <a:lnTo>
                    <a:pt x="1538351" y="2607945"/>
                  </a:lnTo>
                  <a:lnTo>
                    <a:pt x="1881124" y="1448816"/>
                  </a:lnTo>
                  <a:close/>
                </a:path>
              </a:pathLst>
            </a:custGeom>
            <a:blipFill>
              <a:blip r:embed="rId2"/>
              <a:stretch>
                <a:fillRect l="-60585" r="-42375" t="0" b="0"/>
              </a:stretch>
            </a:blipFill>
          </p:spPr>
        </p:sp>
      </p:grpSp>
      <p:grpSp>
        <p:nvGrpSpPr>
          <p:cNvPr name="Group 13" id="13"/>
          <p:cNvGrpSpPr>
            <a:grpSpLocks noChangeAspect="true"/>
          </p:cNvGrpSpPr>
          <p:nvPr/>
        </p:nvGrpSpPr>
        <p:grpSpPr>
          <a:xfrm rot="0">
            <a:off x="7597876" y="3119183"/>
            <a:ext cx="2851383" cy="3282319"/>
            <a:chOff x="0" y="0"/>
            <a:chExt cx="3801844" cy="4376426"/>
          </a:xfrm>
        </p:grpSpPr>
        <p:sp>
          <p:nvSpPr>
            <p:cNvPr name="Freeform 14" id="14"/>
            <p:cNvSpPr/>
            <p:nvPr/>
          </p:nvSpPr>
          <p:spPr>
            <a:xfrm>
              <a:off x="0" y="0"/>
              <a:ext cx="3801872" cy="4376420"/>
            </a:xfrm>
            <a:custGeom>
              <a:avLst/>
              <a:gdLst/>
              <a:ahLst/>
              <a:cxnLst/>
              <a:rect r="r" b="b" t="t" l="l"/>
              <a:pathLst>
                <a:path h="4376420" w="3801872">
                  <a:moveTo>
                    <a:pt x="1251839" y="3571621"/>
                  </a:moveTo>
                  <a:lnTo>
                    <a:pt x="2505329" y="3571621"/>
                  </a:lnTo>
                  <a:lnTo>
                    <a:pt x="2748788" y="4376420"/>
                  </a:lnTo>
                  <a:lnTo>
                    <a:pt x="3801872" y="4376420"/>
                  </a:lnTo>
                  <a:lnTo>
                    <a:pt x="2437384" y="0"/>
                  </a:lnTo>
                  <a:lnTo>
                    <a:pt x="1367790" y="0"/>
                  </a:lnTo>
                  <a:lnTo>
                    <a:pt x="0" y="4374769"/>
                  </a:lnTo>
                  <a:lnTo>
                    <a:pt x="1014984" y="4374769"/>
                  </a:lnTo>
                  <a:lnTo>
                    <a:pt x="1251712" y="3571621"/>
                  </a:lnTo>
                  <a:close/>
                  <a:moveTo>
                    <a:pt x="1881124" y="1448816"/>
                  </a:moveTo>
                  <a:lnTo>
                    <a:pt x="2218944" y="2607945"/>
                  </a:lnTo>
                  <a:lnTo>
                    <a:pt x="1538351" y="2607945"/>
                  </a:lnTo>
                  <a:lnTo>
                    <a:pt x="1881124" y="1448816"/>
                  </a:lnTo>
                  <a:close/>
                </a:path>
              </a:pathLst>
            </a:custGeom>
            <a:blipFill>
              <a:blip r:embed="rId3"/>
              <a:stretch>
                <a:fillRect l="-36226" r="-36226" t="0" b="0"/>
              </a:stretch>
            </a:blipFill>
          </p:spPr>
        </p:sp>
      </p:grpSp>
      <p:grpSp>
        <p:nvGrpSpPr>
          <p:cNvPr name="Group 15" id="15"/>
          <p:cNvGrpSpPr/>
          <p:nvPr/>
        </p:nvGrpSpPr>
        <p:grpSpPr>
          <a:xfrm rot="0">
            <a:off x="13349791" y="2520315"/>
            <a:ext cx="3909509" cy="5246370"/>
            <a:chOff x="0" y="0"/>
            <a:chExt cx="4731916" cy="6350000"/>
          </a:xfrm>
        </p:grpSpPr>
        <p:sp>
          <p:nvSpPr>
            <p:cNvPr name="Freeform 16" id="16"/>
            <p:cNvSpPr/>
            <p:nvPr/>
          </p:nvSpPr>
          <p:spPr>
            <a:xfrm>
              <a:off x="0" y="0"/>
              <a:ext cx="4731916" cy="6350000"/>
            </a:xfrm>
            <a:custGeom>
              <a:avLst/>
              <a:gdLst/>
              <a:ahLst/>
              <a:cxnLst/>
              <a:rect r="r" b="b" t="t" l="l"/>
              <a:pathLst>
                <a:path h="6350000" w="4731916">
                  <a:moveTo>
                    <a:pt x="4731916" y="279400"/>
                  </a:moveTo>
                  <a:lnTo>
                    <a:pt x="4731916" y="0"/>
                  </a:lnTo>
                  <a:lnTo>
                    <a:pt x="0" y="0"/>
                  </a:lnTo>
                  <a:lnTo>
                    <a:pt x="0" y="6350000"/>
                  </a:lnTo>
                  <a:lnTo>
                    <a:pt x="4731916" y="6350000"/>
                  </a:lnTo>
                  <a:lnTo>
                    <a:pt x="4731916" y="279400"/>
                  </a:lnTo>
                  <a:close/>
                  <a:moveTo>
                    <a:pt x="4653176" y="279400"/>
                  </a:moveTo>
                  <a:lnTo>
                    <a:pt x="4653176" y="6271260"/>
                  </a:lnTo>
                  <a:lnTo>
                    <a:pt x="78740" y="6271260"/>
                  </a:lnTo>
                  <a:lnTo>
                    <a:pt x="78740" y="78740"/>
                  </a:lnTo>
                  <a:lnTo>
                    <a:pt x="4653176" y="78740"/>
                  </a:lnTo>
                  <a:lnTo>
                    <a:pt x="4653176" y="279400"/>
                  </a:lnTo>
                  <a:close/>
                </a:path>
              </a:pathLst>
            </a:custGeom>
            <a:solidFill>
              <a:srgbClr val="FFFFFF"/>
            </a:solidFill>
          </p:spPr>
        </p:sp>
      </p:grpSp>
      <p:pic>
        <p:nvPicPr>
          <p:cNvPr name="Picture 17" id="17"/>
          <p:cNvPicPr>
            <a:picLocks noChangeAspect="true"/>
          </p:cNvPicPr>
          <p:nvPr/>
        </p:nvPicPr>
        <p:blipFill>
          <a:blip r:embed="rId5"/>
          <a:srcRect l="0" t="0" r="2300" b="1908"/>
          <a:stretch>
            <a:fillRect/>
          </a:stretch>
        </p:blipFill>
        <p:spPr>
          <a:xfrm flipH="false" flipV="false" rot="0">
            <a:off x="14154598" y="6702817"/>
            <a:ext cx="2526216" cy="784827"/>
          </a:xfrm>
          <a:prstGeom prst="rect">
            <a:avLst/>
          </a:prstGeom>
        </p:spPr>
      </p:pic>
      <p:grpSp>
        <p:nvGrpSpPr>
          <p:cNvPr name="Group 18" id="18"/>
          <p:cNvGrpSpPr>
            <a:grpSpLocks noChangeAspect="true"/>
          </p:cNvGrpSpPr>
          <p:nvPr/>
        </p:nvGrpSpPr>
        <p:grpSpPr>
          <a:xfrm rot="0">
            <a:off x="13992016" y="3119183"/>
            <a:ext cx="2851383" cy="3282319"/>
            <a:chOff x="0" y="0"/>
            <a:chExt cx="3801844" cy="4376426"/>
          </a:xfrm>
        </p:grpSpPr>
        <p:sp>
          <p:nvSpPr>
            <p:cNvPr name="Freeform 19" id="19"/>
            <p:cNvSpPr/>
            <p:nvPr/>
          </p:nvSpPr>
          <p:spPr>
            <a:xfrm>
              <a:off x="0" y="0"/>
              <a:ext cx="3801872" cy="4376420"/>
            </a:xfrm>
            <a:custGeom>
              <a:avLst/>
              <a:gdLst/>
              <a:ahLst/>
              <a:cxnLst/>
              <a:rect r="r" b="b" t="t" l="l"/>
              <a:pathLst>
                <a:path h="4376420" w="3801872">
                  <a:moveTo>
                    <a:pt x="1251839" y="3571621"/>
                  </a:moveTo>
                  <a:lnTo>
                    <a:pt x="2505329" y="3571621"/>
                  </a:lnTo>
                  <a:lnTo>
                    <a:pt x="2748788" y="4376420"/>
                  </a:lnTo>
                  <a:lnTo>
                    <a:pt x="3801872" y="4376420"/>
                  </a:lnTo>
                  <a:lnTo>
                    <a:pt x="2437384" y="0"/>
                  </a:lnTo>
                  <a:lnTo>
                    <a:pt x="1367790" y="0"/>
                  </a:lnTo>
                  <a:lnTo>
                    <a:pt x="0" y="4374769"/>
                  </a:lnTo>
                  <a:lnTo>
                    <a:pt x="1014984" y="4374769"/>
                  </a:lnTo>
                  <a:lnTo>
                    <a:pt x="1251712" y="3571621"/>
                  </a:lnTo>
                  <a:close/>
                  <a:moveTo>
                    <a:pt x="1881124" y="1448816"/>
                  </a:moveTo>
                  <a:lnTo>
                    <a:pt x="2218944" y="2607945"/>
                  </a:lnTo>
                  <a:lnTo>
                    <a:pt x="1538351" y="2607945"/>
                  </a:lnTo>
                  <a:lnTo>
                    <a:pt x="1881124" y="1448816"/>
                  </a:lnTo>
                  <a:close/>
                </a:path>
              </a:pathLst>
            </a:custGeom>
            <a:blipFill>
              <a:blip r:embed="rId4"/>
              <a:stretch>
                <a:fillRect l="-27961" r="-43697" t="0" b="0"/>
              </a:stretch>
            </a:blipFill>
          </p:spPr>
        </p:sp>
      </p:grpSp>
      <p:sp>
        <p:nvSpPr>
          <p:cNvPr name="TextBox 20" id="20"/>
          <p:cNvSpPr txBox="true"/>
          <p:nvPr/>
        </p:nvSpPr>
        <p:spPr>
          <a:xfrm rot="0">
            <a:off x="1626528" y="6583754"/>
            <a:ext cx="2571816" cy="471780"/>
          </a:xfrm>
          <a:prstGeom prst="rect">
            <a:avLst/>
          </a:prstGeom>
        </p:spPr>
        <p:txBody>
          <a:bodyPr anchor="t" rtlCol="false" tIns="0" lIns="0" bIns="0" rIns="0">
            <a:spAutoFit/>
          </a:bodyPr>
          <a:lstStyle/>
          <a:p>
            <a:pPr algn="ctr">
              <a:lnSpc>
                <a:spcPts val="3919"/>
              </a:lnSpc>
            </a:pPr>
            <a:r>
              <a:rPr lang="en-US" sz="2799">
                <a:solidFill>
                  <a:srgbClr val="FFFFFF"/>
                </a:solidFill>
                <a:latin typeface="Oswald"/>
              </a:rPr>
              <a:t>AWARENESS</a:t>
            </a:r>
          </a:p>
        </p:txBody>
      </p:sp>
      <p:sp>
        <p:nvSpPr>
          <p:cNvPr name="TextBox 21" id="21"/>
          <p:cNvSpPr txBox="true"/>
          <p:nvPr/>
        </p:nvSpPr>
        <p:spPr>
          <a:xfrm rot="0">
            <a:off x="14719633" y="6554288"/>
            <a:ext cx="1396147" cy="471780"/>
          </a:xfrm>
          <a:prstGeom prst="rect">
            <a:avLst/>
          </a:prstGeom>
        </p:spPr>
        <p:txBody>
          <a:bodyPr anchor="t" rtlCol="false" tIns="0" lIns="0" bIns="0" rIns="0">
            <a:spAutoFit/>
          </a:bodyPr>
          <a:lstStyle/>
          <a:p>
            <a:pPr algn="ctr">
              <a:lnSpc>
                <a:spcPts val="3919"/>
              </a:lnSpc>
            </a:pPr>
            <a:r>
              <a:rPr lang="en-US" sz="2799">
                <a:solidFill>
                  <a:srgbClr val="F2F2F2"/>
                </a:solidFill>
                <a:latin typeface="Oswald"/>
              </a:rPr>
              <a:t>ADAPT</a:t>
            </a:r>
          </a:p>
        </p:txBody>
      </p:sp>
      <p:sp>
        <p:nvSpPr>
          <p:cNvPr name="TextBox 22" id="22"/>
          <p:cNvSpPr txBox="true"/>
          <p:nvPr/>
        </p:nvSpPr>
        <p:spPr>
          <a:xfrm rot="0">
            <a:off x="7737660" y="6583754"/>
            <a:ext cx="2571816" cy="755332"/>
          </a:xfrm>
          <a:prstGeom prst="rect">
            <a:avLst/>
          </a:prstGeom>
        </p:spPr>
        <p:txBody>
          <a:bodyPr anchor="t" rtlCol="false" tIns="0" lIns="0" bIns="0" rIns="0">
            <a:spAutoFit/>
          </a:bodyPr>
          <a:lstStyle/>
          <a:p>
            <a:pPr algn="ctr">
              <a:lnSpc>
                <a:spcPts val="3919"/>
              </a:lnSpc>
            </a:pPr>
            <a:r>
              <a:rPr lang="en-US" sz="2799">
                <a:solidFill>
                  <a:srgbClr val="FFFFFF"/>
                </a:solidFill>
                <a:latin typeface="Oswald"/>
              </a:rPr>
              <a:t>ADVOCATE</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3291926" y="3039894"/>
            <a:ext cx="2924251" cy="2924251"/>
            <a:chOff x="0" y="0"/>
            <a:chExt cx="3899001" cy="3899001"/>
          </a:xfrm>
        </p:grpSpPr>
        <p:sp>
          <p:nvSpPr>
            <p:cNvPr name="TextBox 3" id="3"/>
            <p:cNvSpPr txBox="true"/>
            <p:nvPr/>
          </p:nvSpPr>
          <p:spPr>
            <a:xfrm rot="0">
              <a:off x="1115848" y="1273076"/>
              <a:ext cx="1667304" cy="1229023"/>
            </a:xfrm>
            <a:prstGeom prst="rect">
              <a:avLst/>
            </a:prstGeom>
          </p:spPr>
          <p:txBody>
            <a:bodyPr anchor="t" rtlCol="false" tIns="0" lIns="0" bIns="0" rIns="0">
              <a:spAutoFit/>
            </a:bodyPr>
            <a:lstStyle/>
            <a:p>
              <a:pPr algn="ctr">
                <a:lnSpc>
                  <a:spcPts val="7641"/>
                </a:lnSpc>
              </a:pPr>
              <a:r>
                <a:rPr lang="en-US" sz="5457">
                  <a:solidFill>
                    <a:srgbClr val="FFFFFF"/>
                  </a:solidFill>
                  <a:latin typeface="Evolve Sans"/>
                </a:rPr>
                <a:t>60%</a:t>
              </a:r>
            </a:p>
          </p:txBody>
        </p:sp>
        <p:grpSp>
          <p:nvGrpSpPr>
            <p:cNvPr name="Group 4" id="4"/>
            <p:cNvGrpSpPr>
              <a:grpSpLocks noChangeAspect="true"/>
            </p:cNvGrpSpPr>
            <p:nvPr/>
          </p:nvGrpSpPr>
          <p:grpSpPr>
            <a:xfrm rot="0">
              <a:off x="0" y="0"/>
              <a:ext cx="3899001" cy="3899001"/>
              <a:chOff x="0" y="0"/>
              <a:chExt cx="2540000" cy="2540000"/>
            </a:xfrm>
          </p:grpSpPr>
          <p:sp>
            <p:nvSpPr>
              <p:cNvPr name="Freeform 5" id="5"/>
              <p:cNvSpPr/>
              <p:nvPr/>
            </p:nvSpPr>
            <p:spPr>
              <a:xfrm>
                <a:off x="-62725" y="-2035"/>
                <a:ext cx="2665449" cy="2544070"/>
              </a:xfrm>
              <a:custGeom>
                <a:avLst/>
                <a:gdLst/>
                <a:ahLst/>
                <a:cxnLst/>
                <a:rect r="r" b="b" t="t" l="l"/>
                <a:pathLst>
                  <a:path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494F56"/>
              </a:solidFill>
            </p:spPr>
          </p:sp>
          <p:sp>
            <p:nvSpPr>
              <p:cNvPr name="Freeform 6" id="6"/>
              <p:cNvSpPr/>
              <p:nvPr/>
            </p:nvSpPr>
            <p:spPr>
              <a:xfrm>
                <a:off x="631484" y="17180"/>
                <a:ext cx="1982752" cy="2607567"/>
              </a:xfrm>
              <a:custGeom>
                <a:avLst/>
                <a:gdLst/>
                <a:ahLst/>
                <a:cxnLst/>
                <a:rect r="r" b="b" t="t" l="l"/>
                <a:pathLst>
                  <a:path h="2607567" w="1982752">
                    <a:moveTo>
                      <a:pt x="956016" y="23148"/>
                    </a:moveTo>
                    <a:cubicBezTo>
                      <a:pt x="1413392" y="141242"/>
                      <a:pt x="1767432" y="503428"/>
                      <a:pt x="1875092" y="963372"/>
                    </a:cubicBezTo>
                    <a:cubicBezTo>
                      <a:pt x="1982752" y="1423316"/>
                      <a:pt x="1826241" y="1905008"/>
                      <a:pt x="1468794" y="2213830"/>
                    </a:cubicBezTo>
                    <a:cubicBezTo>
                      <a:pt x="1111347" y="2522651"/>
                      <a:pt x="612034" y="2607566"/>
                      <a:pt x="172596" y="2434267"/>
                    </a:cubicBezTo>
                    <a:cubicBezTo>
                      <a:pt x="87777" y="2401255"/>
                      <a:pt x="27104" y="2325383"/>
                      <a:pt x="13552" y="2235381"/>
                    </a:cubicBezTo>
                    <a:cubicBezTo>
                      <a:pt x="0" y="2145379"/>
                      <a:pt x="35640" y="2055005"/>
                      <a:pt x="106977" y="1998480"/>
                    </a:cubicBezTo>
                    <a:cubicBezTo>
                      <a:pt x="178315" y="1941954"/>
                      <a:pt x="274443" y="1927919"/>
                      <a:pt x="358964" y="1961689"/>
                    </a:cubicBezTo>
                    <a:cubicBezTo>
                      <a:pt x="622627" y="2065668"/>
                      <a:pt x="922214" y="2014718"/>
                      <a:pt x="1136682" y="1829426"/>
                    </a:cubicBezTo>
                    <a:cubicBezTo>
                      <a:pt x="1351150" y="1644133"/>
                      <a:pt x="1445057" y="1355117"/>
                      <a:pt x="1380461" y="1079151"/>
                    </a:cubicBezTo>
                    <a:cubicBezTo>
                      <a:pt x="1315865" y="803185"/>
                      <a:pt x="1103441" y="585873"/>
                      <a:pt x="829016" y="515017"/>
                    </a:cubicBezTo>
                    <a:cubicBezTo>
                      <a:pt x="740788" y="492657"/>
                      <a:pt x="671268" y="424799"/>
                      <a:pt x="646780" y="337138"/>
                    </a:cubicBezTo>
                    <a:cubicBezTo>
                      <a:pt x="622292" y="249478"/>
                      <a:pt x="646578" y="155414"/>
                      <a:pt x="710444" y="90567"/>
                    </a:cubicBezTo>
                    <a:cubicBezTo>
                      <a:pt x="774310" y="25719"/>
                      <a:pt x="867992" y="0"/>
                      <a:pt x="956016" y="23148"/>
                    </a:cubicBezTo>
                    <a:close/>
                  </a:path>
                </a:pathLst>
              </a:custGeom>
              <a:solidFill>
                <a:srgbClr val="6CE5E8"/>
              </a:solidFill>
            </p:spPr>
          </p:sp>
        </p:grpSp>
      </p:grpSp>
      <p:grpSp>
        <p:nvGrpSpPr>
          <p:cNvPr name="Group 7" id="7"/>
          <p:cNvGrpSpPr/>
          <p:nvPr/>
        </p:nvGrpSpPr>
        <p:grpSpPr>
          <a:xfrm rot="0">
            <a:off x="12355219" y="3039894"/>
            <a:ext cx="2924251" cy="2924251"/>
            <a:chOff x="0" y="0"/>
            <a:chExt cx="3899001" cy="3899001"/>
          </a:xfrm>
        </p:grpSpPr>
        <p:sp>
          <p:nvSpPr>
            <p:cNvPr name="TextBox 8" id="8"/>
            <p:cNvSpPr txBox="true"/>
            <p:nvPr/>
          </p:nvSpPr>
          <p:spPr>
            <a:xfrm rot="0">
              <a:off x="1101077" y="1273076"/>
              <a:ext cx="1696848" cy="1229023"/>
            </a:xfrm>
            <a:prstGeom prst="rect">
              <a:avLst/>
            </a:prstGeom>
          </p:spPr>
          <p:txBody>
            <a:bodyPr anchor="t" rtlCol="false" tIns="0" lIns="0" bIns="0" rIns="0">
              <a:spAutoFit/>
            </a:bodyPr>
            <a:lstStyle/>
            <a:p>
              <a:pPr algn="ctr">
                <a:lnSpc>
                  <a:spcPts val="7641"/>
                </a:lnSpc>
              </a:pPr>
              <a:r>
                <a:rPr lang="en-US" sz="5457">
                  <a:solidFill>
                    <a:srgbClr val="FFFFFF"/>
                  </a:solidFill>
                  <a:latin typeface="Evolve Sans"/>
                </a:rPr>
                <a:t>40%</a:t>
              </a:r>
            </a:p>
          </p:txBody>
        </p:sp>
        <p:grpSp>
          <p:nvGrpSpPr>
            <p:cNvPr name="Group 9" id="9"/>
            <p:cNvGrpSpPr>
              <a:grpSpLocks noChangeAspect="true"/>
            </p:cNvGrpSpPr>
            <p:nvPr/>
          </p:nvGrpSpPr>
          <p:grpSpPr>
            <a:xfrm rot="0">
              <a:off x="0" y="0"/>
              <a:ext cx="3899001" cy="3899001"/>
              <a:chOff x="0" y="0"/>
              <a:chExt cx="2540000" cy="2540000"/>
            </a:xfrm>
          </p:grpSpPr>
          <p:sp>
            <p:nvSpPr>
              <p:cNvPr name="Freeform 10" id="10"/>
              <p:cNvSpPr/>
              <p:nvPr/>
            </p:nvSpPr>
            <p:spPr>
              <a:xfrm>
                <a:off x="-62725" y="-2035"/>
                <a:ext cx="2665449" cy="2544070"/>
              </a:xfrm>
              <a:custGeom>
                <a:avLst/>
                <a:gdLst/>
                <a:ahLst/>
                <a:cxnLst/>
                <a:rect r="r" b="b" t="t" l="l"/>
                <a:pathLst>
                  <a:path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494F56"/>
              </a:solidFill>
            </p:spPr>
          </p:sp>
          <p:sp>
            <p:nvSpPr>
              <p:cNvPr name="Freeform 11" id="11"/>
              <p:cNvSpPr/>
              <p:nvPr/>
            </p:nvSpPr>
            <p:spPr>
              <a:xfrm>
                <a:off x="1253776" y="17180"/>
                <a:ext cx="1358230" cy="2165748"/>
              </a:xfrm>
              <a:custGeom>
                <a:avLst/>
                <a:gdLst/>
                <a:ahLst/>
                <a:cxnLst/>
                <a:rect r="r" b="b" t="t" l="l"/>
                <a:pathLst>
                  <a:path h="2165748" w="1358230">
                    <a:moveTo>
                      <a:pt x="333724" y="23148"/>
                    </a:moveTo>
                    <a:cubicBezTo>
                      <a:pt x="754101" y="131689"/>
                      <a:pt x="1089902" y="447454"/>
                      <a:pt x="1224066" y="860368"/>
                    </a:cubicBezTo>
                    <a:cubicBezTo>
                      <a:pt x="1358230" y="1273283"/>
                      <a:pt x="1272164" y="1726121"/>
                      <a:pt x="995870" y="2061024"/>
                    </a:cubicBezTo>
                    <a:cubicBezTo>
                      <a:pt x="938263" y="2131491"/>
                      <a:pt x="847356" y="2165748"/>
                      <a:pt x="757571" y="2150824"/>
                    </a:cubicBezTo>
                    <a:cubicBezTo>
                      <a:pt x="667785" y="2135901"/>
                      <a:pt x="592848" y="2074078"/>
                      <a:pt x="561134" y="1988765"/>
                    </a:cubicBezTo>
                    <a:cubicBezTo>
                      <a:pt x="529419" y="1903452"/>
                      <a:pt x="545777" y="1807691"/>
                      <a:pt x="604012" y="1737742"/>
                    </a:cubicBezTo>
                    <a:cubicBezTo>
                      <a:pt x="769788" y="1536801"/>
                      <a:pt x="821427" y="1265098"/>
                      <a:pt x="740929" y="1017349"/>
                    </a:cubicBezTo>
                    <a:cubicBezTo>
                      <a:pt x="660431" y="769601"/>
                      <a:pt x="458950" y="580141"/>
                      <a:pt x="206724" y="515017"/>
                    </a:cubicBezTo>
                    <a:cubicBezTo>
                      <a:pt x="118496" y="492657"/>
                      <a:pt x="48976" y="424799"/>
                      <a:pt x="24488" y="337138"/>
                    </a:cubicBezTo>
                    <a:cubicBezTo>
                      <a:pt x="0" y="249478"/>
                      <a:pt x="24286" y="155414"/>
                      <a:pt x="88152" y="90567"/>
                    </a:cubicBezTo>
                    <a:cubicBezTo>
                      <a:pt x="152018" y="25719"/>
                      <a:pt x="245700" y="0"/>
                      <a:pt x="333724" y="23148"/>
                    </a:cubicBezTo>
                    <a:close/>
                  </a:path>
                </a:pathLst>
              </a:custGeom>
              <a:solidFill>
                <a:srgbClr val="6CE5E8"/>
              </a:solidFill>
            </p:spPr>
          </p:sp>
        </p:grpSp>
      </p:grpSp>
      <p:grpSp>
        <p:nvGrpSpPr>
          <p:cNvPr name="Group 12" id="12"/>
          <p:cNvGrpSpPr/>
          <p:nvPr/>
        </p:nvGrpSpPr>
        <p:grpSpPr>
          <a:xfrm rot="0">
            <a:off x="-425158" y="741732"/>
            <a:ext cx="6563329" cy="1245242"/>
            <a:chOff x="0" y="0"/>
            <a:chExt cx="1999209" cy="379304"/>
          </a:xfrm>
        </p:grpSpPr>
        <p:sp>
          <p:nvSpPr>
            <p:cNvPr name="Freeform 13" id="13"/>
            <p:cNvSpPr/>
            <p:nvPr/>
          </p:nvSpPr>
          <p:spPr>
            <a:xfrm>
              <a:off x="0" y="0"/>
              <a:ext cx="1999209" cy="379304"/>
            </a:xfrm>
            <a:custGeom>
              <a:avLst/>
              <a:gdLst/>
              <a:ahLst/>
              <a:cxnLst/>
              <a:rect r="r" b="b" t="t" l="l"/>
              <a:pathLst>
                <a:path h="379304" w="1999209">
                  <a:moveTo>
                    <a:pt x="0" y="0"/>
                  </a:moveTo>
                  <a:lnTo>
                    <a:pt x="1999209" y="0"/>
                  </a:lnTo>
                  <a:lnTo>
                    <a:pt x="1999209" y="379304"/>
                  </a:lnTo>
                  <a:lnTo>
                    <a:pt x="0" y="379304"/>
                  </a:lnTo>
                  <a:close/>
                </a:path>
              </a:pathLst>
            </a:custGeom>
            <a:solidFill>
              <a:srgbClr val="132126"/>
            </a:solidFill>
          </p:spPr>
        </p:sp>
        <p:sp>
          <p:nvSpPr>
            <p:cNvPr name="TextBox 14" id="14"/>
            <p:cNvSpPr txBox="true"/>
            <p:nvPr/>
          </p:nvSpPr>
          <p:spPr>
            <a:xfrm>
              <a:off x="0" y="-57150"/>
              <a:ext cx="812800" cy="869950"/>
            </a:xfrm>
            <a:prstGeom prst="rect">
              <a:avLst/>
            </a:prstGeom>
          </p:spPr>
          <p:txBody>
            <a:bodyPr anchor="ctr" rtlCol="false" tIns="50800" lIns="50800" bIns="50800" rIns="50800"/>
            <a:lstStyle/>
            <a:p>
              <a:pPr algn="ctr">
                <a:lnSpc>
                  <a:spcPts val="3014"/>
                </a:lnSpc>
              </a:pPr>
            </a:p>
          </p:txBody>
        </p:sp>
      </p:grpSp>
      <p:sp>
        <p:nvSpPr>
          <p:cNvPr name="TextBox 15" id="15"/>
          <p:cNvSpPr txBox="true"/>
          <p:nvPr/>
        </p:nvSpPr>
        <p:spPr>
          <a:xfrm rot="0">
            <a:off x="669221" y="961284"/>
            <a:ext cx="5182427" cy="702489"/>
          </a:xfrm>
          <a:prstGeom prst="rect">
            <a:avLst/>
          </a:prstGeom>
        </p:spPr>
        <p:txBody>
          <a:bodyPr anchor="t" rtlCol="false" tIns="0" lIns="0" bIns="0" rIns="0">
            <a:spAutoFit/>
          </a:bodyPr>
          <a:lstStyle/>
          <a:p>
            <a:pPr>
              <a:lnSpc>
                <a:spcPts val="2887"/>
              </a:lnSpc>
            </a:pPr>
            <a:r>
              <a:rPr lang="en-US" sz="2062">
                <a:solidFill>
                  <a:srgbClr val="FFFFFF"/>
                </a:solidFill>
                <a:latin typeface="Open Sans Light"/>
              </a:rPr>
              <a:t>SOURCE: OCHA Services | reliefweb website</a:t>
            </a:r>
          </a:p>
          <a:p>
            <a:pPr>
              <a:lnSpc>
                <a:spcPts val="2887"/>
              </a:lnSpc>
            </a:pPr>
            <a:r>
              <a:rPr lang="en-US" sz="2062">
                <a:solidFill>
                  <a:srgbClr val="FFFFFF"/>
                </a:solidFill>
                <a:latin typeface="Open Sans Light"/>
              </a:rPr>
              <a:t>(reliefweb.int)  2022</a:t>
            </a:r>
          </a:p>
        </p:txBody>
      </p:sp>
      <p:sp>
        <p:nvSpPr>
          <p:cNvPr name="TextBox 16" id="16"/>
          <p:cNvSpPr txBox="true"/>
          <p:nvPr/>
        </p:nvSpPr>
        <p:spPr>
          <a:xfrm rot="0">
            <a:off x="1743075" y="6454365"/>
            <a:ext cx="6222424" cy="178054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Light"/>
              </a:rPr>
              <a:t>People that had </a:t>
            </a:r>
            <a:r>
              <a:rPr lang="en-US" sz="3399">
                <a:solidFill>
                  <a:srgbClr val="FF1616"/>
                </a:solidFill>
                <a:latin typeface="Open Sans Light Bold"/>
              </a:rPr>
              <a:t>not heard</a:t>
            </a:r>
            <a:r>
              <a:rPr lang="en-US" sz="3399">
                <a:solidFill>
                  <a:srgbClr val="FFFFFF"/>
                </a:solidFill>
                <a:latin typeface="Open Sans Light"/>
              </a:rPr>
              <a:t> of and did not feel well-informed about climate change</a:t>
            </a:r>
          </a:p>
        </p:txBody>
      </p:sp>
      <p:sp>
        <p:nvSpPr>
          <p:cNvPr name="TextBox 17" id="17"/>
          <p:cNvSpPr txBox="true"/>
          <p:nvPr/>
        </p:nvSpPr>
        <p:spPr>
          <a:xfrm rot="0">
            <a:off x="10375388" y="6454365"/>
            <a:ext cx="6883912" cy="178054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Light"/>
              </a:rPr>
              <a:t>People that had </a:t>
            </a:r>
            <a:r>
              <a:rPr lang="en-US" sz="3399">
                <a:solidFill>
                  <a:srgbClr val="7ED957"/>
                </a:solidFill>
                <a:latin typeface="Open Sans Light Bold"/>
              </a:rPr>
              <a:t>heard a lot</a:t>
            </a:r>
            <a:r>
              <a:rPr lang="en-US" sz="3399">
                <a:solidFill>
                  <a:srgbClr val="FFFFFF"/>
                </a:solidFill>
                <a:latin typeface="Open Sans Light"/>
              </a:rPr>
              <a:t> or </a:t>
            </a:r>
          </a:p>
          <a:p>
            <a:pPr algn="ctr">
              <a:lnSpc>
                <a:spcPts val="4759"/>
              </a:lnSpc>
            </a:pPr>
            <a:r>
              <a:rPr lang="en-US" sz="3399">
                <a:solidFill>
                  <a:srgbClr val="FFFFFF"/>
                </a:solidFill>
                <a:latin typeface="Open Sans Light"/>
              </a:rPr>
              <a:t>felt “extremely well-informed” about it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15572"/>
          <a:stretch>
            <a:fillRect/>
          </a:stretch>
        </p:blipFill>
        <p:spPr>
          <a:xfrm>
            <a:off x="0" y="0"/>
            <a:ext cx="18288000" cy="10287000"/>
          </a:xfrm>
          <a:prstGeom prst="rect">
            <a:avLst/>
          </a:prstGeom>
        </p:spPr>
      </p:pic>
      <p:sp>
        <p:nvSpPr>
          <p:cNvPr name="TextBox 3" id="3"/>
          <p:cNvSpPr txBox="true"/>
          <p:nvPr/>
        </p:nvSpPr>
        <p:spPr>
          <a:xfrm rot="0">
            <a:off x="2075097" y="749487"/>
            <a:ext cx="14299034" cy="920116"/>
          </a:xfrm>
          <a:prstGeom prst="rect">
            <a:avLst/>
          </a:prstGeom>
        </p:spPr>
        <p:txBody>
          <a:bodyPr anchor="t" rtlCol="false" tIns="0" lIns="0" bIns="0" rIns="0">
            <a:spAutoFit/>
          </a:bodyPr>
          <a:lstStyle/>
          <a:p>
            <a:pPr algn="ctr">
              <a:lnSpc>
                <a:spcPts val="7559"/>
              </a:lnSpc>
            </a:pPr>
            <a:r>
              <a:rPr lang="en-US" sz="5399">
                <a:solidFill>
                  <a:srgbClr val="FFFFFF"/>
                </a:solidFill>
                <a:latin typeface="Open Sans Light"/>
              </a:rPr>
              <a:t>Youth Advocates for Climate Action Philippines</a:t>
            </a:r>
          </a:p>
        </p:txBody>
      </p:sp>
      <p:grpSp>
        <p:nvGrpSpPr>
          <p:cNvPr name="Group 4" id="4"/>
          <p:cNvGrpSpPr/>
          <p:nvPr/>
        </p:nvGrpSpPr>
        <p:grpSpPr>
          <a:xfrm rot="0">
            <a:off x="-979169" y="8806182"/>
            <a:ext cx="5836898" cy="1050330"/>
            <a:chOff x="0" y="0"/>
            <a:chExt cx="1777936" cy="319933"/>
          </a:xfrm>
        </p:grpSpPr>
        <p:sp>
          <p:nvSpPr>
            <p:cNvPr name="Freeform 5" id="5"/>
            <p:cNvSpPr/>
            <p:nvPr/>
          </p:nvSpPr>
          <p:spPr>
            <a:xfrm>
              <a:off x="0" y="0"/>
              <a:ext cx="1777936" cy="319933"/>
            </a:xfrm>
            <a:custGeom>
              <a:avLst/>
              <a:gdLst/>
              <a:ahLst/>
              <a:cxnLst/>
              <a:rect r="r" b="b" t="t" l="l"/>
              <a:pathLst>
                <a:path h="319933" w="1777936">
                  <a:moveTo>
                    <a:pt x="0" y="0"/>
                  </a:moveTo>
                  <a:lnTo>
                    <a:pt x="1777936" y="0"/>
                  </a:lnTo>
                  <a:lnTo>
                    <a:pt x="1777936" y="319933"/>
                  </a:lnTo>
                  <a:lnTo>
                    <a:pt x="0" y="319933"/>
                  </a:lnTo>
                  <a:close/>
                </a:path>
              </a:pathLst>
            </a:custGeom>
            <a:solidFill>
              <a:srgbClr val="132126"/>
            </a:solidFill>
          </p:spPr>
        </p:sp>
        <p:sp>
          <p:nvSpPr>
            <p:cNvPr name="TextBox 6" id="6"/>
            <p:cNvSpPr txBox="true"/>
            <p:nvPr/>
          </p:nvSpPr>
          <p:spPr>
            <a:xfrm>
              <a:off x="0" y="-57150"/>
              <a:ext cx="812800" cy="869950"/>
            </a:xfrm>
            <a:prstGeom prst="rect">
              <a:avLst/>
            </a:prstGeom>
          </p:spPr>
          <p:txBody>
            <a:bodyPr anchor="ctr" rtlCol="false" tIns="50800" lIns="50800" bIns="50800" rIns="50800"/>
            <a:lstStyle/>
            <a:p>
              <a:pPr algn="ctr">
                <a:lnSpc>
                  <a:spcPts val="3014"/>
                </a:lnSpc>
              </a:pPr>
            </a:p>
          </p:txBody>
        </p:sp>
      </p:grpSp>
      <p:sp>
        <p:nvSpPr>
          <p:cNvPr name="TextBox 7" id="7"/>
          <p:cNvSpPr txBox="true"/>
          <p:nvPr/>
        </p:nvSpPr>
        <p:spPr>
          <a:xfrm rot="0">
            <a:off x="673949" y="9122135"/>
            <a:ext cx="3566914" cy="380323"/>
          </a:xfrm>
          <a:prstGeom prst="rect">
            <a:avLst/>
          </a:prstGeom>
        </p:spPr>
        <p:txBody>
          <a:bodyPr anchor="t" rtlCol="false" tIns="0" lIns="0" bIns="0" rIns="0">
            <a:spAutoFit/>
          </a:bodyPr>
          <a:lstStyle/>
          <a:p>
            <a:pPr>
              <a:lnSpc>
                <a:spcPts val="3183"/>
              </a:lnSpc>
            </a:pPr>
            <a:r>
              <a:rPr lang="en-US" sz="2273">
                <a:solidFill>
                  <a:srgbClr val="FFFFFF"/>
                </a:solidFill>
                <a:latin typeface="Open Sans Light"/>
              </a:rPr>
              <a:t>SOURCE: YACAP (yacap.org)</a:t>
            </a:r>
          </a:p>
        </p:txBody>
      </p:sp>
      <p:grpSp>
        <p:nvGrpSpPr>
          <p:cNvPr name="Group 8" id="8"/>
          <p:cNvGrpSpPr/>
          <p:nvPr/>
        </p:nvGrpSpPr>
        <p:grpSpPr>
          <a:xfrm rot="0">
            <a:off x="1055010" y="2660203"/>
            <a:ext cx="7887222" cy="2233417"/>
            <a:chOff x="0" y="0"/>
            <a:chExt cx="10516297" cy="2977889"/>
          </a:xfrm>
        </p:grpSpPr>
        <p:pic>
          <p:nvPicPr>
            <p:cNvPr name="Picture 9" id="9"/>
            <p:cNvPicPr>
              <a:picLocks noChangeAspect="true"/>
            </p:cNvPicPr>
            <p:nvPr/>
          </p:nvPicPr>
          <p:blipFill>
            <a:blip r:embed="rId3"/>
            <a:srcRect l="0" t="0" r="330" b="311"/>
            <a:stretch>
              <a:fillRect/>
            </a:stretch>
          </p:blipFill>
          <p:spPr>
            <a:xfrm flipH="false" flipV="false" rot="0">
              <a:off x="5549772" y="586352"/>
              <a:ext cx="4590810" cy="1943563"/>
            </a:xfrm>
            <a:prstGeom prst="rect">
              <a:avLst/>
            </a:prstGeom>
          </p:spPr>
        </p:pic>
        <p:pic>
          <p:nvPicPr>
            <p:cNvPr name="Picture 10" id="10"/>
            <p:cNvPicPr>
              <a:picLocks noChangeAspect="true"/>
            </p:cNvPicPr>
            <p:nvPr/>
          </p:nvPicPr>
          <p:blipFill>
            <a:blip r:embed="rId4"/>
            <a:srcRect l="637" t="5210" r="52876" b="0"/>
            <a:stretch>
              <a:fillRect/>
            </a:stretch>
          </p:blipFill>
          <p:spPr>
            <a:xfrm flipH="false" flipV="false" rot="0">
              <a:off x="0" y="0"/>
              <a:ext cx="5972770" cy="2977889"/>
            </a:xfrm>
            <a:prstGeom prst="rect">
              <a:avLst/>
            </a:prstGeom>
          </p:spPr>
        </p:pic>
        <p:sp>
          <p:nvSpPr>
            <p:cNvPr name="TextBox 11" id="11"/>
            <p:cNvSpPr txBox="true"/>
            <p:nvPr/>
          </p:nvSpPr>
          <p:spPr>
            <a:xfrm rot="0">
              <a:off x="5655968" y="1095589"/>
              <a:ext cx="4860329" cy="758136"/>
            </a:xfrm>
            <a:prstGeom prst="rect">
              <a:avLst/>
            </a:prstGeom>
          </p:spPr>
          <p:txBody>
            <a:bodyPr anchor="t" rtlCol="false" tIns="0" lIns="0" bIns="0" rIns="0">
              <a:spAutoFit/>
            </a:bodyPr>
            <a:lstStyle/>
            <a:p>
              <a:pPr algn="ctr">
                <a:lnSpc>
                  <a:spcPts val="2380"/>
                </a:lnSpc>
              </a:pPr>
              <a:r>
                <a:rPr lang="en-US" sz="1700">
                  <a:solidFill>
                    <a:srgbClr val="FFFFFF"/>
                  </a:solidFill>
                  <a:latin typeface="Open Sans Light Bold"/>
                </a:rPr>
                <a:t>System change,</a:t>
              </a:r>
            </a:p>
            <a:p>
              <a:pPr algn="ctr">
                <a:lnSpc>
                  <a:spcPts val="2380"/>
                </a:lnSpc>
              </a:pPr>
              <a:r>
                <a:rPr lang="en-US" sz="1700">
                  <a:solidFill>
                    <a:srgbClr val="FFFFFF"/>
                  </a:solidFill>
                  <a:latin typeface="Open Sans Light Bold"/>
                </a:rPr>
                <a:t>not climate change</a:t>
              </a:r>
            </a:p>
          </p:txBody>
        </p:sp>
      </p:grpSp>
      <p:grpSp>
        <p:nvGrpSpPr>
          <p:cNvPr name="Group 12" id="12"/>
          <p:cNvGrpSpPr/>
          <p:nvPr/>
        </p:nvGrpSpPr>
        <p:grpSpPr>
          <a:xfrm rot="0">
            <a:off x="9234140" y="2660203"/>
            <a:ext cx="8096176" cy="2337201"/>
            <a:chOff x="0" y="0"/>
            <a:chExt cx="10794902" cy="3116267"/>
          </a:xfrm>
        </p:grpSpPr>
        <p:pic>
          <p:nvPicPr>
            <p:cNvPr name="Picture 13" id="13"/>
            <p:cNvPicPr>
              <a:picLocks noChangeAspect="true"/>
            </p:cNvPicPr>
            <p:nvPr/>
          </p:nvPicPr>
          <p:blipFill>
            <a:blip r:embed="rId3"/>
            <a:srcRect l="0" t="1481" r="330" b="311"/>
            <a:stretch>
              <a:fillRect/>
            </a:stretch>
          </p:blipFill>
          <p:spPr>
            <a:xfrm flipH="false" flipV="false" rot="-10800000">
              <a:off x="465575" y="600790"/>
              <a:ext cx="4590810" cy="1914687"/>
            </a:xfrm>
            <a:prstGeom prst="rect">
              <a:avLst/>
            </a:prstGeom>
          </p:spPr>
        </p:pic>
        <p:pic>
          <p:nvPicPr>
            <p:cNvPr name="Picture 14" id="14"/>
            <p:cNvPicPr>
              <a:picLocks noChangeAspect="true"/>
            </p:cNvPicPr>
            <p:nvPr/>
          </p:nvPicPr>
          <p:blipFill>
            <a:blip r:embed="rId5"/>
            <a:srcRect l="1062" t="4342" r="53144" b="2605"/>
            <a:stretch>
              <a:fillRect/>
            </a:stretch>
          </p:blipFill>
          <p:spPr>
            <a:xfrm flipH="false" flipV="false" rot="0">
              <a:off x="4529571" y="0"/>
              <a:ext cx="6265331" cy="3116267"/>
            </a:xfrm>
            <a:prstGeom prst="rect">
              <a:avLst/>
            </a:prstGeom>
          </p:spPr>
        </p:pic>
        <p:sp>
          <p:nvSpPr>
            <p:cNvPr name="TextBox 15" id="15"/>
            <p:cNvSpPr txBox="true"/>
            <p:nvPr/>
          </p:nvSpPr>
          <p:spPr>
            <a:xfrm rot="0">
              <a:off x="0" y="1292373"/>
              <a:ext cx="4860329" cy="364568"/>
            </a:xfrm>
            <a:prstGeom prst="rect">
              <a:avLst/>
            </a:prstGeom>
          </p:spPr>
          <p:txBody>
            <a:bodyPr anchor="t" rtlCol="false" tIns="0" lIns="0" bIns="0" rIns="0">
              <a:spAutoFit/>
            </a:bodyPr>
            <a:lstStyle/>
            <a:p>
              <a:pPr algn="ctr">
                <a:lnSpc>
                  <a:spcPts val="2380"/>
                </a:lnSpc>
              </a:pPr>
              <a:r>
                <a:rPr lang="en-US" sz="1700">
                  <a:solidFill>
                    <a:srgbClr val="FFFFFF"/>
                  </a:solidFill>
                  <a:latin typeface="Open Sans Light Bold"/>
                </a:rPr>
                <a:t>Climate justine</a:t>
              </a:r>
            </a:p>
          </p:txBody>
        </p:sp>
      </p:grpSp>
      <p:grpSp>
        <p:nvGrpSpPr>
          <p:cNvPr name="Group 16" id="16"/>
          <p:cNvGrpSpPr/>
          <p:nvPr/>
        </p:nvGrpSpPr>
        <p:grpSpPr>
          <a:xfrm rot="0">
            <a:off x="1055010" y="5988121"/>
            <a:ext cx="7567336" cy="2222780"/>
            <a:chOff x="0" y="0"/>
            <a:chExt cx="10089782" cy="2963706"/>
          </a:xfrm>
        </p:grpSpPr>
        <p:pic>
          <p:nvPicPr>
            <p:cNvPr name="Picture 17" id="17"/>
            <p:cNvPicPr>
              <a:picLocks noChangeAspect="true"/>
            </p:cNvPicPr>
            <p:nvPr/>
          </p:nvPicPr>
          <p:blipFill>
            <a:blip r:embed="rId3"/>
            <a:srcRect l="0" t="1481" r="330" b="311"/>
            <a:stretch>
              <a:fillRect/>
            </a:stretch>
          </p:blipFill>
          <p:spPr>
            <a:xfrm flipH="false" flipV="false" rot="0">
              <a:off x="5498972" y="600709"/>
              <a:ext cx="4590810" cy="1914687"/>
            </a:xfrm>
            <a:prstGeom prst="rect">
              <a:avLst/>
            </a:prstGeom>
          </p:spPr>
        </p:pic>
        <p:pic>
          <p:nvPicPr>
            <p:cNvPr name="Picture 18" id="18"/>
            <p:cNvPicPr>
              <a:picLocks noChangeAspect="true"/>
            </p:cNvPicPr>
            <p:nvPr/>
          </p:nvPicPr>
          <p:blipFill>
            <a:blip r:embed="rId6"/>
            <a:srcRect l="425" t="0" r="53039" b="5989"/>
            <a:stretch>
              <a:fillRect/>
            </a:stretch>
          </p:blipFill>
          <p:spPr>
            <a:xfrm flipH="false" flipV="false" rot="0">
              <a:off x="0" y="0"/>
              <a:ext cx="5905497" cy="2963706"/>
            </a:xfrm>
            <a:prstGeom prst="rect">
              <a:avLst/>
            </a:prstGeom>
          </p:spPr>
        </p:pic>
        <p:sp>
          <p:nvSpPr>
            <p:cNvPr name="TextBox 19" id="19"/>
            <p:cNvSpPr txBox="true"/>
            <p:nvPr/>
          </p:nvSpPr>
          <p:spPr>
            <a:xfrm rot="0">
              <a:off x="6146859" y="1088498"/>
              <a:ext cx="3878547" cy="758136"/>
            </a:xfrm>
            <a:prstGeom prst="rect">
              <a:avLst/>
            </a:prstGeom>
          </p:spPr>
          <p:txBody>
            <a:bodyPr anchor="t" rtlCol="false" tIns="0" lIns="0" bIns="0" rIns="0">
              <a:spAutoFit/>
            </a:bodyPr>
            <a:lstStyle/>
            <a:p>
              <a:pPr algn="ctr">
                <a:lnSpc>
                  <a:spcPts val="2380"/>
                </a:lnSpc>
              </a:pPr>
              <a:r>
                <a:rPr lang="en-US" sz="1700">
                  <a:solidFill>
                    <a:srgbClr val="FFFFFF"/>
                  </a:solidFill>
                  <a:latin typeface="Open Sans Light Bold"/>
                </a:rPr>
                <a:t>Defending our environment defenders</a:t>
              </a:r>
            </a:p>
          </p:txBody>
        </p:sp>
      </p:grpSp>
      <p:grpSp>
        <p:nvGrpSpPr>
          <p:cNvPr name="Group 20" id="20"/>
          <p:cNvGrpSpPr/>
          <p:nvPr/>
        </p:nvGrpSpPr>
        <p:grpSpPr>
          <a:xfrm rot="0">
            <a:off x="9583321" y="5896755"/>
            <a:ext cx="7800466" cy="2405513"/>
            <a:chOff x="0" y="0"/>
            <a:chExt cx="10400622" cy="3207350"/>
          </a:xfrm>
        </p:grpSpPr>
        <p:pic>
          <p:nvPicPr>
            <p:cNvPr name="Picture 21" id="21"/>
            <p:cNvPicPr>
              <a:picLocks noChangeAspect="true"/>
            </p:cNvPicPr>
            <p:nvPr/>
          </p:nvPicPr>
          <p:blipFill>
            <a:blip r:embed="rId3"/>
            <a:srcRect l="0" t="1481" r="330" b="311"/>
            <a:stretch>
              <a:fillRect/>
            </a:stretch>
          </p:blipFill>
          <p:spPr>
            <a:xfrm flipH="false" flipV="false" rot="-10800000">
              <a:off x="0" y="671732"/>
              <a:ext cx="4590810" cy="1914687"/>
            </a:xfrm>
            <a:prstGeom prst="rect">
              <a:avLst/>
            </a:prstGeom>
          </p:spPr>
        </p:pic>
        <p:pic>
          <p:nvPicPr>
            <p:cNvPr name="Picture 22" id="22"/>
            <p:cNvPicPr>
              <a:picLocks noChangeAspect="true"/>
            </p:cNvPicPr>
            <p:nvPr/>
          </p:nvPicPr>
          <p:blipFill>
            <a:blip r:embed="rId7"/>
            <a:srcRect l="52026" t="5124" r="849" b="0"/>
            <a:stretch>
              <a:fillRect/>
            </a:stretch>
          </p:blipFill>
          <p:spPr>
            <a:xfrm flipH="false" flipV="false" rot="0">
              <a:off x="3992701" y="0"/>
              <a:ext cx="6407920" cy="3207350"/>
            </a:xfrm>
            <a:prstGeom prst="rect">
              <a:avLst/>
            </a:prstGeom>
          </p:spPr>
        </p:pic>
        <p:sp>
          <p:nvSpPr>
            <p:cNvPr name="TextBox 23" id="23"/>
            <p:cNvSpPr txBox="true"/>
            <p:nvPr/>
          </p:nvSpPr>
          <p:spPr>
            <a:xfrm rot="0">
              <a:off x="444017" y="1210320"/>
              <a:ext cx="3041145" cy="758136"/>
            </a:xfrm>
            <a:prstGeom prst="rect">
              <a:avLst/>
            </a:prstGeom>
          </p:spPr>
          <p:txBody>
            <a:bodyPr anchor="t" rtlCol="false" tIns="0" lIns="0" bIns="0" rIns="0">
              <a:spAutoFit/>
            </a:bodyPr>
            <a:lstStyle/>
            <a:p>
              <a:pPr algn="ctr">
                <a:lnSpc>
                  <a:spcPts val="2380"/>
                </a:lnSpc>
              </a:pPr>
              <a:r>
                <a:rPr lang="en-US" sz="1700">
                  <a:solidFill>
                    <a:srgbClr val="FFFFFF"/>
                  </a:solidFill>
                  <a:latin typeface="Open Sans Light Bold"/>
                </a:rPr>
                <a:t>Youth-led collective action</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758" t="52531" r="3751" b="5890"/>
          <a:stretch>
            <a:fillRect/>
          </a:stretch>
        </p:blipFill>
        <p:spPr>
          <a:xfrm>
            <a:off x="0" y="0"/>
            <a:ext cx="18288000" cy="10287000"/>
          </a:xfrm>
          <a:prstGeom prst="rect">
            <a:avLst/>
          </a:prstGeom>
        </p:spPr>
      </p:pic>
      <p:grpSp>
        <p:nvGrpSpPr>
          <p:cNvPr name="Group 3" id="3"/>
          <p:cNvGrpSpPr/>
          <p:nvPr/>
        </p:nvGrpSpPr>
        <p:grpSpPr>
          <a:xfrm rot="0">
            <a:off x="-514350" y="1585595"/>
            <a:ext cx="7114294" cy="7412234"/>
            <a:chOff x="0" y="0"/>
            <a:chExt cx="1873723" cy="1952193"/>
          </a:xfrm>
        </p:grpSpPr>
        <p:sp>
          <p:nvSpPr>
            <p:cNvPr name="Freeform 4" id="4"/>
            <p:cNvSpPr/>
            <p:nvPr/>
          </p:nvSpPr>
          <p:spPr>
            <a:xfrm>
              <a:off x="0" y="0"/>
              <a:ext cx="1873723" cy="1952193"/>
            </a:xfrm>
            <a:custGeom>
              <a:avLst/>
              <a:gdLst/>
              <a:ahLst/>
              <a:cxnLst/>
              <a:rect r="r" b="b" t="t" l="l"/>
              <a:pathLst>
                <a:path h="1952193" w="1873723">
                  <a:moveTo>
                    <a:pt x="0" y="0"/>
                  </a:moveTo>
                  <a:lnTo>
                    <a:pt x="1873723" y="0"/>
                  </a:lnTo>
                  <a:lnTo>
                    <a:pt x="1873723" y="1952193"/>
                  </a:lnTo>
                  <a:lnTo>
                    <a:pt x="0" y="1952193"/>
                  </a:lnTo>
                  <a:close/>
                </a:path>
              </a:pathLst>
            </a:custGeom>
            <a:solidFill>
              <a:srgbClr val="0D0A17"/>
            </a:solidFill>
          </p:spPr>
        </p:sp>
        <p:sp>
          <p:nvSpPr>
            <p:cNvPr name="TextBox 5" id="5"/>
            <p:cNvSpPr txBox="true"/>
            <p:nvPr/>
          </p:nvSpPr>
          <p:spPr>
            <a:xfrm>
              <a:off x="0" y="-57150"/>
              <a:ext cx="812800" cy="869950"/>
            </a:xfrm>
            <a:prstGeom prst="rect">
              <a:avLst/>
            </a:prstGeom>
          </p:spPr>
          <p:txBody>
            <a:bodyPr anchor="ctr" rtlCol="false" tIns="50800" lIns="50800" bIns="50800" rIns="50800"/>
            <a:lstStyle/>
            <a:p>
              <a:pPr algn="ctr">
                <a:lnSpc>
                  <a:spcPts val="3014"/>
                </a:lnSpc>
              </a:pPr>
            </a:p>
          </p:txBody>
        </p:sp>
      </p:grpSp>
      <p:pic>
        <p:nvPicPr>
          <p:cNvPr name="Picture 6" id="6"/>
          <p:cNvPicPr>
            <a:picLocks noChangeAspect="true"/>
          </p:cNvPicPr>
          <p:nvPr/>
        </p:nvPicPr>
        <p:blipFill>
          <a:blip r:embed="rId3"/>
          <a:srcRect l="0" t="0" r="0" b="0"/>
          <a:stretch>
            <a:fillRect/>
          </a:stretch>
        </p:blipFill>
        <p:spPr>
          <a:xfrm flipH="false" flipV="false" rot="0">
            <a:off x="1028700" y="2253995"/>
            <a:ext cx="4702863" cy="6075434"/>
          </a:xfrm>
          <a:prstGeom prst="rect">
            <a:avLst/>
          </a:prstGeom>
        </p:spPr>
      </p:pic>
      <p:grpSp>
        <p:nvGrpSpPr>
          <p:cNvPr name="Group 7" id="7"/>
          <p:cNvGrpSpPr/>
          <p:nvPr/>
        </p:nvGrpSpPr>
        <p:grpSpPr>
          <a:xfrm rot="0">
            <a:off x="12185193" y="3475581"/>
            <a:ext cx="4889603" cy="4792801"/>
            <a:chOff x="0" y="0"/>
            <a:chExt cx="5915470" cy="5798359"/>
          </a:xfrm>
        </p:grpSpPr>
        <p:sp>
          <p:nvSpPr>
            <p:cNvPr name="Freeform 8" id="8"/>
            <p:cNvSpPr/>
            <p:nvPr/>
          </p:nvSpPr>
          <p:spPr>
            <a:xfrm>
              <a:off x="0" y="0"/>
              <a:ext cx="5915470" cy="5798359"/>
            </a:xfrm>
            <a:custGeom>
              <a:avLst/>
              <a:gdLst/>
              <a:ahLst/>
              <a:cxnLst/>
              <a:rect r="r" b="b" t="t" l="l"/>
              <a:pathLst>
                <a:path h="5798359" w="5915470">
                  <a:moveTo>
                    <a:pt x="5915470" y="279400"/>
                  </a:moveTo>
                  <a:lnTo>
                    <a:pt x="5915470" y="0"/>
                  </a:lnTo>
                  <a:lnTo>
                    <a:pt x="0" y="0"/>
                  </a:lnTo>
                  <a:lnTo>
                    <a:pt x="0" y="5798359"/>
                  </a:lnTo>
                  <a:lnTo>
                    <a:pt x="5915470" y="5798359"/>
                  </a:lnTo>
                  <a:lnTo>
                    <a:pt x="5915470" y="279400"/>
                  </a:lnTo>
                  <a:close/>
                  <a:moveTo>
                    <a:pt x="5836730" y="279400"/>
                  </a:moveTo>
                  <a:lnTo>
                    <a:pt x="5836730" y="5719619"/>
                  </a:lnTo>
                  <a:lnTo>
                    <a:pt x="78740" y="5719619"/>
                  </a:lnTo>
                  <a:lnTo>
                    <a:pt x="78740" y="78740"/>
                  </a:lnTo>
                  <a:lnTo>
                    <a:pt x="5836730" y="78740"/>
                  </a:lnTo>
                  <a:lnTo>
                    <a:pt x="5836730" y="279400"/>
                  </a:lnTo>
                  <a:close/>
                </a:path>
              </a:pathLst>
            </a:custGeom>
            <a:solidFill>
              <a:srgbClr val="FFFFFF"/>
            </a:solidFill>
          </p:spPr>
        </p:sp>
      </p:grpSp>
      <p:pic>
        <p:nvPicPr>
          <p:cNvPr name="Picture 9" id="9"/>
          <p:cNvPicPr>
            <a:picLocks noChangeAspect="true"/>
          </p:cNvPicPr>
          <p:nvPr/>
        </p:nvPicPr>
        <p:blipFill>
          <a:blip r:embed="rId4"/>
          <a:srcRect l="0" t="0" r="0" b="0"/>
          <a:stretch>
            <a:fillRect/>
          </a:stretch>
        </p:blipFill>
        <p:spPr>
          <a:xfrm flipH="false" flipV="false" rot="0">
            <a:off x="8728879" y="3076407"/>
            <a:ext cx="3754419" cy="1877209"/>
          </a:xfrm>
          <a:prstGeom prst="rect">
            <a:avLst/>
          </a:prstGeom>
        </p:spPr>
      </p:pic>
      <p:pic>
        <p:nvPicPr>
          <p:cNvPr name="Picture 10" id="10"/>
          <p:cNvPicPr>
            <a:picLocks noChangeAspect="true"/>
          </p:cNvPicPr>
          <p:nvPr/>
        </p:nvPicPr>
        <p:blipFill>
          <a:blip r:embed="rId5"/>
          <a:srcRect l="0" t="4748" r="0" b="4748"/>
          <a:stretch>
            <a:fillRect/>
          </a:stretch>
        </p:blipFill>
        <p:spPr>
          <a:xfrm flipH="false" flipV="false" rot="0">
            <a:off x="8784522" y="5189939"/>
            <a:ext cx="3698776" cy="1859708"/>
          </a:xfrm>
          <a:prstGeom prst="rect">
            <a:avLst/>
          </a:prstGeom>
        </p:spPr>
      </p:pic>
      <p:grpSp>
        <p:nvGrpSpPr>
          <p:cNvPr name="Group 11" id="11"/>
          <p:cNvGrpSpPr/>
          <p:nvPr/>
        </p:nvGrpSpPr>
        <p:grpSpPr>
          <a:xfrm rot="0">
            <a:off x="8210464" y="2690249"/>
            <a:ext cx="5062859" cy="4695844"/>
            <a:chOff x="0" y="0"/>
            <a:chExt cx="6125076" cy="5681059"/>
          </a:xfrm>
        </p:grpSpPr>
        <p:sp>
          <p:nvSpPr>
            <p:cNvPr name="Freeform 12" id="12"/>
            <p:cNvSpPr/>
            <p:nvPr/>
          </p:nvSpPr>
          <p:spPr>
            <a:xfrm>
              <a:off x="0" y="0"/>
              <a:ext cx="6125076" cy="5681059"/>
            </a:xfrm>
            <a:custGeom>
              <a:avLst/>
              <a:gdLst/>
              <a:ahLst/>
              <a:cxnLst/>
              <a:rect r="r" b="b" t="t" l="l"/>
              <a:pathLst>
                <a:path h="5681059" w="6125076">
                  <a:moveTo>
                    <a:pt x="6125076" y="279400"/>
                  </a:moveTo>
                  <a:lnTo>
                    <a:pt x="6125076" y="0"/>
                  </a:lnTo>
                  <a:lnTo>
                    <a:pt x="0" y="0"/>
                  </a:lnTo>
                  <a:lnTo>
                    <a:pt x="0" y="5681059"/>
                  </a:lnTo>
                  <a:lnTo>
                    <a:pt x="6125076" y="5681059"/>
                  </a:lnTo>
                  <a:lnTo>
                    <a:pt x="6125076" y="279400"/>
                  </a:lnTo>
                  <a:close/>
                  <a:moveTo>
                    <a:pt x="6046336" y="279400"/>
                  </a:moveTo>
                  <a:lnTo>
                    <a:pt x="6046336" y="5602319"/>
                  </a:lnTo>
                  <a:lnTo>
                    <a:pt x="78740" y="5602319"/>
                  </a:lnTo>
                  <a:lnTo>
                    <a:pt x="78740" y="78740"/>
                  </a:lnTo>
                  <a:lnTo>
                    <a:pt x="6046336" y="78740"/>
                  </a:lnTo>
                  <a:lnTo>
                    <a:pt x="6046336" y="279400"/>
                  </a:lnTo>
                  <a:close/>
                </a:path>
              </a:pathLst>
            </a:custGeom>
            <a:solidFill>
              <a:srgbClr val="FFFFFF"/>
            </a:solidFill>
          </p:spPr>
        </p:sp>
      </p:grpSp>
      <p:pic>
        <p:nvPicPr>
          <p:cNvPr name="Picture 13" id="13"/>
          <p:cNvPicPr>
            <a:picLocks noChangeAspect="true"/>
          </p:cNvPicPr>
          <p:nvPr/>
        </p:nvPicPr>
        <p:blipFill>
          <a:blip r:embed="rId6"/>
          <a:srcRect l="3776" t="15445" r="0" b="14334"/>
          <a:stretch>
            <a:fillRect/>
          </a:stretch>
        </p:blipFill>
        <p:spPr>
          <a:xfrm flipH="false" flipV="false" rot="0">
            <a:off x="12780606" y="5914625"/>
            <a:ext cx="3698776" cy="2024400"/>
          </a:xfrm>
          <a:prstGeom prst="rect">
            <a:avLst/>
          </a:prstGeom>
        </p:spPr>
      </p:pic>
      <p:pic>
        <p:nvPicPr>
          <p:cNvPr name="Picture 14" id="14"/>
          <p:cNvPicPr>
            <a:picLocks noChangeAspect="true"/>
          </p:cNvPicPr>
          <p:nvPr/>
        </p:nvPicPr>
        <p:blipFill>
          <a:blip r:embed="rId7"/>
          <a:srcRect l="0" t="572" r="0" b="24443"/>
          <a:stretch>
            <a:fillRect/>
          </a:stretch>
        </p:blipFill>
        <p:spPr>
          <a:xfrm flipH="false" flipV="false" rot="0">
            <a:off x="12780606" y="3722792"/>
            <a:ext cx="3698776" cy="1849567"/>
          </a:xfrm>
          <a:prstGeom prst="rect">
            <a:avLst/>
          </a:prstGeom>
        </p:spPr>
      </p:pic>
      <p:sp>
        <p:nvSpPr>
          <p:cNvPr name="TextBox 15" id="15"/>
          <p:cNvSpPr txBox="true"/>
          <p:nvPr/>
        </p:nvSpPr>
        <p:spPr>
          <a:xfrm rot="0">
            <a:off x="4293033" y="524756"/>
            <a:ext cx="9701934" cy="1491113"/>
          </a:xfrm>
          <a:prstGeom prst="rect">
            <a:avLst/>
          </a:prstGeom>
        </p:spPr>
        <p:txBody>
          <a:bodyPr anchor="t" rtlCol="false" tIns="0" lIns="0" bIns="0" rIns="0">
            <a:spAutoFit/>
          </a:bodyPr>
          <a:lstStyle/>
          <a:p>
            <a:pPr algn="ctr">
              <a:lnSpc>
                <a:spcPts val="6046"/>
              </a:lnSpc>
            </a:pPr>
            <a:r>
              <a:rPr lang="en-US" sz="4319">
                <a:solidFill>
                  <a:srgbClr val="FFFFFF"/>
                </a:solidFill>
                <a:latin typeface="Open Sans Light"/>
              </a:rPr>
              <a:t>National Climate Change Action Plan (NCCAP)</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788" t="7347" r="788" b="9556"/>
          <a:stretch>
            <a:fillRect/>
          </a:stretch>
        </p:blipFill>
        <p:spPr>
          <a:xfrm>
            <a:off x="0" y="0"/>
            <a:ext cx="18288000" cy="10287000"/>
          </a:xfrm>
          <a:prstGeom prst="rect">
            <a:avLst/>
          </a:prstGeom>
        </p:spPr>
      </p:pic>
      <p:sp>
        <p:nvSpPr>
          <p:cNvPr name="TextBox 3" id="3"/>
          <p:cNvSpPr txBox="true"/>
          <p:nvPr/>
        </p:nvSpPr>
        <p:spPr>
          <a:xfrm rot="0">
            <a:off x="3100566" y="1063417"/>
            <a:ext cx="12086868" cy="1053877"/>
          </a:xfrm>
          <a:prstGeom prst="rect">
            <a:avLst/>
          </a:prstGeom>
        </p:spPr>
        <p:txBody>
          <a:bodyPr anchor="t" rtlCol="false" tIns="0" lIns="0" bIns="0" rIns="0">
            <a:spAutoFit/>
          </a:bodyPr>
          <a:lstStyle/>
          <a:p>
            <a:pPr algn="ctr">
              <a:lnSpc>
                <a:spcPts val="2800"/>
              </a:lnSpc>
            </a:pPr>
            <a:r>
              <a:rPr lang="en-US" sz="2000">
                <a:solidFill>
                  <a:srgbClr val="FFFFFF"/>
                </a:solidFill>
                <a:latin typeface="Oswald Bold"/>
              </a:rPr>
              <a:t>“We can't save the world by playing by the rules, because the rules have to be changed. </a:t>
            </a:r>
          </a:p>
          <a:p>
            <a:pPr algn="ctr">
              <a:lnSpc>
                <a:spcPts val="2800"/>
              </a:lnSpc>
            </a:pPr>
            <a:r>
              <a:rPr lang="en-US" sz="2000">
                <a:solidFill>
                  <a:srgbClr val="FFFFFF"/>
                </a:solidFill>
                <a:latin typeface="Oswald Bold"/>
              </a:rPr>
              <a:t>Everything needs to change - and it has to start today."</a:t>
            </a:r>
          </a:p>
          <a:p>
            <a:pPr algn="ctr">
              <a:lnSpc>
                <a:spcPts val="2800"/>
              </a:lnSpc>
            </a:pPr>
            <a:r>
              <a:rPr lang="en-US" sz="2000">
                <a:solidFill>
                  <a:srgbClr val="FFFFFF"/>
                </a:solidFill>
                <a:latin typeface="Oswald Bold"/>
              </a:rPr>
              <a:t>-GRETA THUMBERG</a:t>
            </a:r>
          </a:p>
        </p:txBody>
      </p:sp>
      <p:sp>
        <p:nvSpPr>
          <p:cNvPr name="TextBox 4" id="4"/>
          <p:cNvSpPr txBox="true"/>
          <p:nvPr/>
        </p:nvSpPr>
        <p:spPr>
          <a:xfrm rot="0">
            <a:off x="2016227" y="4330650"/>
            <a:ext cx="14255546" cy="1713027"/>
          </a:xfrm>
          <a:prstGeom prst="rect">
            <a:avLst/>
          </a:prstGeom>
        </p:spPr>
        <p:txBody>
          <a:bodyPr anchor="t" rtlCol="false" tIns="0" lIns="0" bIns="0" rIns="0">
            <a:spAutoFit/>
          </a:bodyPr>
          <a:lstStyle/>
          <a:p>
            <a:pPr algn="ctr">
              <a:lnSpc>
                <a:spcPts val="13181"/>
              </a:lnSpc>
            </a:pPr>
            <a:r>
              <a:rPr lang="en-US" spc="1052" sz="12092">
                <a:solidFill>
                  <a:srgbClr val="FFFFFF"/>
                </a:solidFill>
                <a:latin typeface="Cormorant Garamond Bold"/>
              </a:rPr>
              <a:t>THANK YOU</a:t>
            </a:r>
          </a:p>
        </p:txBody>
      </p:sp>
      <p:sp>
        <p:nvSpPr>
          <p:cNvPr name="TextBox 5" id="5"/>
          <p:cNvSpPr txBox="true"/>
          <p:nvPr/>
        </p:nvSpPr>
        <p:spPr>
          <a:xfrm rot="0">
            <a:off x="5317905" y="6032756"/>
            <a:ext cx="7652189" cy="1044286"/>
          </a:xfrm>
          <a:prstGeom prst="rect">
            <a:avLst/>
          </a:prstGeom>
        </p:spPr>
        <p:txBody>
          <a:bodyPr anchor="t" rtlCol="false" tIns="0" lIns="0" bIns="0" rIns="0">
            <a:spAutoFit/>
          </a:bodyPr>
          <a:lstStyle/>
          <a:p>
            <a:pPr algn="ctr">
              <a:lnSpc>
                <a:spcPts val="8564"/>
              </a:lnSpc>
              <a:spcBef>
                <a:spcPct val="0"/>
              </a:spcBef>
            </a:pPr>
            <a:r>
              <a:rPr lang="en-US" spc="189" sz="6117">
                <a:solidFill>
                  <a:srgbClr val="FFFFFF"/>
                </a:solidFill>
                <a:latin typeface="Brittany"/>
              </a:rPr>
              <a:t>for watching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D0A1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2464" b="2603"/>
          <a:stretch>
            <a:fillRect/>
          </a:stretch>
        </p:blipFill>
        <p:spPr>
          <a:xfrm flipH="false" flipV="false" rot="0">
            <a:off x="67352" y="6391656"/>
            <a:ext cx="3747154" cy="361803"/>
          </a:xfrm>
          <a:prstGeom prst="rect">
            <a:avLst/>
          </a:prstGeom>
        </p:spPr>
      </p:pic>
      <p:pic>
        <p:nvPicPr>
          <p:cNvPr name="Picture 3" id="3"/>
          <p:cNvPicPr>
            <a:picLocks noChangeAspect="true"/>
          </p:cNvPicPr>
          <p:nvPr/>
        </p:nvPicPr>
        <p:blipFill>
          <a:blip r:embed="rId3"/>
          <a:srcRect l="0" t="0" r="380" b="380"/>
          <a:stretch>
            <a:fillRect/>
          </a:stretch>
        </p:blipFill>
        <p:spPr>
          <a:xfrm flipH="false" flipV="false" rot="0">
            <a:off x="688401" y="3536970"/>
            <a:ext cx="2505042" cy="2505042"/>
          </a:xfrm>
          <a:prstGeom prst="rect">
            <a:avLst/>
          </a:prstGeom>
        </p:spPr>
      </p:pic>
      <p:pic>
        <p:nvPicPr>
          <p:cNvPr name="Picture 4" id="4"/>
          <p:cNvPicPr>
            <a:picLocks noChangeAspect="true"/>
          </p:cNvPicPr>
          <p:nvPr/>
        </p:nvPicPr>
        <p:blipFill>
          <a:blip r:embed="rId4"/>
          <a:srcRect l="0" t="0" r="505" b="377"/>
          <a:stretch>
            <a:fillRect/>
          </a:stretch>
        </p:blipFill>
        <p:spPr>
          <a:xfrm flipH="false" flipV="false" rot="0">
            <a:off x="591874" y="3451260"/>
            <a:ext cx="2805150" cy="2808752"/>
          </a:xfrm>
          <a:prstGeom prst="rect">
            <a:avLst/>
          </a:prstGeom>
        </p:spPr>
      </p:pic>
      <p:grpSp>
        <p:nvGrpSpPr>
          <p:cNvPr name="Group 5" id="5"/>
          <p:cNvGrpSpPr>
            <a:grpSpLocks noChangeAspect="true"/>
          </p:cNvGrpSpPr>
          <p:nvPr/>
        </p:nvGrpSpPr>
        <p:grpSpPr>
          <a:xfrm rot="0">
            <a:off x="749122" y="3603122"/>
            <a:ext cx="2505027" cy="2505027"/>
            <a:chOff x="0" y="0"/>
            <a:chExt cx="3340036" cy="3340036"/>
          </a:xfrm>
        </p:grpSpPr>
        <p:sp>
          <p:nvSpPr>
            <p:cNvPr name="Freeform 6" id="6"/>
            <p:cNvSpPr/>
            <p:nvPr/>
          </p:nvSpPr>
          <p:spPr>
            <a:xfrm>
              <a:off x="0" y="0"/>
              <a:ext cx="3340100" cy="3339973"/>
            </a:xfrm>
            <a:custGeom>
              <a:avLst/>
              <a:gdLst/>
              <a:ahLst/>
              <a:cxnLst/>
              <a:rect r="r" b="b" t="t" l="l"/>
              <a:pathLst>
                <a:path h="3339973" w="3340100">
                  <a:moveTo>
                    <a:pt x="0" y="0"/>
                  </a:moveTo>
                  <a:lnTo>
                    <a:pt x="0" y="3339973"/>
                  </a:lnTo>
                  <a:lnTo>
                    <a:pt x="3340100" y="3339973"/>
                  </a:lnTo>
                  <a:lnTo>
                    <a:pt x="3340100" y="0"/>
                  </a:lnTo>
                  <a:close/>
                </a:path>
              </a:pathLst>
            </a:custGeom>
            <a:blipFill>
              <a:blip r:embed="rId5"/>
              <a:stretch>
                <a:fillRect l="0" r="-380" t="0" b="-384"/>
              </a:stretch>
            </a:blipFill>
          </p:spPr>
        </p:sp>
      </p:grpSp>
      <p:sp>
        <p:nvSpPr>
          <p:cNvPr name="TextBox 7" id="7"/>
          <p:cNvSpPr txBox="true"/>
          <p:nvPr/>
        </p:nvSpPr>
        <p:spPr>
          <a:xfrm rot="0">
            <a:off x="1007891" y="6341744"/>
            <a:ext cx="1973117" cy="764454"/>
          </a:xfrm>
          <a:prstGeom prst="rect">
            <a:avLst/>
          </a:prstGeom>
        </p:spPr>
        <p:txBody>
          <a:bodyPr anchor="t" rtlCol="false" tIns="0" lIns="0" bIns="0" rIns="0">
            <a:spAutoFit/>
          </a:bodyPr>
          <a:lstStyle/>
          <a:p>
            <a:pPr algn="ctr">
              <a:lnSpc>
                <a:spcPts val="3014"/>
              </a:lnSpc>
            </a:pPr>
            <a:r>
              <a:rPr lang="en-US" sz="2153">
                <a:solidFill>
                  <a:srgbClr val="FFFFFF"/>
                </a:solidFill>
                <a:latin typeface="Evolve Sans"/>
              </a:rPr>
              <a:t>ELEDA, LOUISSE LAINE</a:t>
            </a:r>
          </a:p>
        </p:txBody>
      </p:sp>
      <p:pic>
        <p:nvPicPr>
          <p:cNvPr name="Picture 8" id="8"/>
          <p:cNvPicPr>
            <a:picLocks noChangeAspect="true"/>
          </p:cNvPicPr>
          <p:nvPr/>
        </p:nvPicPr>
        <p:blipFill>
          <a:blip r:embed="rId4"/>
          <a:srcRect l="0" t="0" r="505" b="377"/>
          <a:stretch>
            <a:fillRect/>
          </a:stretch>
        </p:blipFill>
        <p:spPr>
          <a:xfrm flipH="false" flipV="false" rot="0">
            <a:off x="11400661" y="3451231"/>
            <a:ext cx="2805150" cy="2808752"/>
          </a:xfrm>
          <a:prstGeom prst="rect">
            <a:avLst/>
          </a:prstGeom>
        </p:spPr>
      </p:pic>
      <p:pic>
        <p:nvPicPr>
          <p:cNvPr name="Picture 9" id="9"/>
          <p:cNvPicPr>
            <a:picLocks noChangeAspect="true"/>
          </p:cNvPicPr>
          <p:nvPr/>
        </p:nvPicPr>
        <p:blipFill>
          <a:blip r:embed="rId6"/>
          <a:srcRect l="0" t="0" r="357" b="521"/>
          <a:stretch>
            <a:fillRect/>
          </a:stretch>
        </p:blipFill>
        <p:spPr>
          <a:xfrm flipH="false" flipV="false" rot="0">
            <a:off x="11557795" y="3605836"/>
            <a:ext cx="2505598" cy="2511000"/>
          </a:xfrm>
          <a:prstGeom prst="rect">
            <a:avLst/>
          </a:prstGeom>
        </p:spPr>
      </p:pic>
      <p:grpSp>
        <p:nvGrpSpPr>
          <p:cNvPr name="Group 10" id="10"/>
          <p:cNvGrpSpPr>
            <a:grpSpLocks noChangeAspect="true"/>
          </p:cNvGrpSpPr>
          <p:nvPr/>
        </p:nvGrpSpPr>
        <p:grpSpPr>
          <a:xfrm rot="0">
            <a:off x="11537725" y="3605836"/>
            <a:ext cx="2505598" cy="2511028"/>
            <a:chOff x="0" y="0"/>
            <a:chExt cx="3340798" cy="3348037"/>
          </a:xfrm>
        </p:grpSpPr>
        <p:sp>
          <p:nvSpPr>
            <p:cNvPr name="Freeform 11" id="11"/>
            <p:cNvSpPr/>
            <p:nvPr/>
          </p:nvSpPr>
          <p:spPr>
            <a:xfrm>
              <a:off x="0" y="0"/>
              <a:ext cx="3340735" cy="3347974"/>
            </a:xfrm>
            <a:custGeom>
              <a:avLst/>
              <a:gdLst/>
              <a:ahLst/>
              <a:cxnLst/>
              <a:rect r="r" b="b" t="t" l="l"/>
              <a:pathLst>
                <a:path h="3347974" w="3340735">
                  <a:moveTo>
                    <a:pt x="0" y="0"/>
                  </a:moveTo>
                  <a:lnTo>
                    <a:pt x="0" y="3347974"/>
                  </a:lnTo>
                  <a:lnTo>
                    <a:pt x="3340735" y="3347974"/>
                  </a:lnTo>
                  <a:lnTo>
                    <a:pt x="3340735" y="0"/>
                  </a:lnTo>
                  <a:close/>
                </a:path>
              </a:pathLst>
            </a:custGeom>
            <a:blipFill>
              <a:blip r:embed="rId7"/>
              <a:stretch>
                <a:fillRect l="0" r="-361" t="-9487" b="-24110"/>
              </a:stretch>
            </a:blipFill>
          </p:spPr>
        </p:sp>
      </p:grpSp>
      <p:pic>
        <p:nvPicPr>
          <p:cNvPr name="Picture 12" id="12"/>
          <p:cNvPicPr>
            <a:picLocks noChangeAspect="true"/>
          </p:cNvPicPr>
          <p:nvPr/>
        </p:nvPicPr>
        <p:blipFill>
          <a:blip r:embed="rId4"/>
          <a:srcRect l="0" t="0" r="505" b="377"/>
          <a:stretch>
            <a:fillRect/>
          </a:stretch>
        </p:blipFill>
        <p:spPr>
          <a:xfrm flipH="false" flipV="false" rot="0">
            <a:off x="4197125" y="3451245"/>
            <a:ext cx="2805150" cy="2808752"/>
          </a:xfrm>
          <a:prstGeom prst="rect">
            <a:avLst/>
          </a:prstGeom>
        </p:spPr>
      </p:pic>
      <p:pic>
        <p:nvPicPr>
          <p:cNvPr name="Picture 13" id="13"/>
          <p:cNvPicPr>
            <a:picLocks noChangeAspect="true"/>
          </p:cNvPicPr>
          <p:nvPr/>
        </p:nvPicPr>
        <p:blipFill>
          <a:blip r:embed="rId6"/>
          <a:srcRect l="0" t="0" r="357" b="521"/>
          <a:stretch>
            <a:fillRect/>
          </a:stretch>
        </p:blipFill>
        <p:spPr>
          <a:xfrm flipH="false" flipV="false" rot="0">
            <a:off x="4355216" y="3600106"/>
            <a:ext cx="2505598" cy="2511000"/>
          </a:xfrm>
          <a:prstGeom prst="rect">
            <a:avLst/>
          </a:prstGeom>
        </p:spPr>
      </p:pic>
      <p:grpSp>
        <p:nvGrpSpPr>
          <p:cNvPr name="Group 14" id="14"/>
          <p:cNvGrpSpPr>
            <a:grpSpLocks noChangeAspect="true"/>
          </p:cNvGrpSpPr>
          <p:nvPr/>
        </p:nvGrpSpPr>
        <p:grpSpPr>
          <a:xfrm rot="0">
            <a:off x="4355216" y="3600106"/>
            <a:ext cx="2505598" cy="2511028"/>
            <a:chOff x="0" y="0"/>
            <a:chExt cx="3340798" cy="3348037"/>
          </a:xfrm>
        </p:grpSpPr>
        <p:sp>
          <p:nvSpPr>
            <p:cNvPr name="Freeform 15" id="15"/>
            <p:cNvSpPr/>
            <p:nvPr/>
          </p:nvSpPr>
          <p:spPr>
            <a:xfrm>
              <a:off x="0" y="0"/>
              <a:ext cx="3340735" cy="3347974"/>
            </a:xfrm>
            <a:custGeom>
              <a:avLst/>
              <a:gdLst/>
              <a:ahLst/>
              <a:cxnLst/>
              <a:rect r="r" b="b" t="t" l="l"/>
              <a:pathLst>
                <a:path h="3347974" w="3340735">
                  <a:moveTo>
                    <a:pt x="0" y="0"/>
                  </a:moveTo>
                  <a:lnTo>
                    <a:pt x="0" y="3347974"/>
                  </a:lnTo>
                  <a:lnTo>
                    <a:pt x="3340735" y="3347974"/>
                  </a:lnTo>
                  <a:lnTo>
                    <a:pt x="3340735" y="0"/>
                  </a:lnTo>
                  <a:close/>
                </a:path>
              </a:pathLst>
            </a:custGeom>
            <a:blipFill>
              <a:blip r:embed="rId8"/>
              <a:stretch>
                <a:fillRect l="-41489" r="-68455" t="-523" b="0"/>
              </a:stretch>
            </a:blipFill>
          </p:spPr>
        </p:sp>
      </p:grpSp>
      <p:pic>
        <p:nvPicPr>
          <p:cNvPr name="Picture 16" id="16"/>
          <p:cNvPicPr>
            <a:picLocks noChangeAspect="true"/>
          </p:cNvPicPr>
          <p:nvPr/>
        </p:nvPicPr>
        <p:blipFill>
          <a:blip r:embed="rId4"/>
          <a:srcRect l="0" t="0" r="505" b="377"/>
          <a:stretch>
            <a:fillRect/>
          </a:stretch>
        </p:blipFill>
        <p:spPr>
          <a:xfrm flipH="false" flipV="false" rot="0">
            <a:off x="7798660" y="3451260"/>
            <a:ext cx="2805150" cy="2808751"/>
          </a:xfrm>
          <a:prstGeom prst="rect">
            <a:avLst/>
          </a:prstGeom>
        </p:spPr>
      </p:pic>
      <p:pic>
        <p:nvPicPr>
          <p:cNvPr name="Picture 17" id="17"/>
          <p:cNvPicPr>
            <a:picLocks noChangeAspect="true"/>
          </p:cNvPicPr>
          <p:nvPr/>
        </p:nvPicPr>
        <p:blipFill>
          <a:blip r:embed="rId3"/>
          <a:srcRect l="0" t="0" r="380" b="244"/>
          <a:stretch>
            <a:fillRect/>
          </a:stretch>
        </p:blipFill>
        <p:spPr>
          <a:xfrm flipH="false" flipV="false" rot="0">
            <a:off x="7948707" y="3601394"/>
            <a:ext cx="2505042" cy="2508442"/>
          </a:xfrm>
          <a:prstGeom prst="rect">
            <a:avLst/>
          </a:prstGeom>
        </p:spPr>
      </p:pic>
      <p:grpSp>
        <p:nvGrpSpPr>
          <p:cNvPr name="Group 18" id="18"/>
          <p:cNvGrpSpPr>
            <a:grpSpLocks noChangeAspect="true"/>
          </p:cNvGrpSpPr>
          <p:nvPr/>
        </p:nvGrpSpPr>
        <p:grpSpPr>
          <a:xfrm rot="0">
            <a:off x="7948707" y="3601393"/>
            <a:ext cx="2505027" cy="2508457"/>
            <a:chOff x="0" y="0"/>
            <a:chExt cx="3340036" cy="3344610"/>
          </a:xfrm>
        </p:grpSpPr>
        <p:sp>
          <p:nvSpPr>
            <p:cNvPr name="Freeform 19" id="19"/>
            <p:cNvSpPr/>
            <p:nvPr/>
          </p:nvSpPr>
          <p:spPr>
            <a:xfrm>
              <a:off x="0" y="0"/>
              <a:ext cx="3339973" cy="3344672"/>
            </a:xfrm>
            <a:custGeom>
              <a:avLst/>
              <a:gdLst/>
              <a:ahLst/>
              <a:cxnLst/>
              <a:rect r="r" b="b" t="t" l="l"/>
              <a:pathLst>
                <a:path h="3344672" w="3339973">
                  <a:moveTo>
                    <a:pt x="0" y="0"/>
                  </a:moveTo>
                  <a:lnTo>
                    <a:pt x="0" y="3344672"/>
                  </a:lnTo>
                  <a:lnTo>
                    <a:pt x="3339973" y="3344672"/>
                  </a:lnTo>
                  <a:lnTo>
                    <a:pt x="3339973" y="0"/>
                  </a:lnTo>
                  <a:close/>
                </a:path>
              </a:pathLst>
            </a:custGeom>
            <a:blipFill>
              <a:blip r:embed="rId9"/>
              <a:stretch>
                <a:fillRect l="-9228" r="-14718" t="0" b="-243"/>
              </a:stretch>
            </a:blipFill>
          </p:spPr>
        </p:sp>
      </p:grpSp>
      <p:pic>
        <p:nvPicPr>
          <p:cNvPr name="Picture 20" id="20"/>
          <p:cNvPicPr>
            <a:picLocks noChangeAspect="true"/>
          </p:cNvPicPr>
          <p:nvPr/>
        </p:nvPicPr>
        <p:blipFill>
          <a:blip r:embed="rId4"/>
          <a:srcRect l="0" t="0" r="505" b="377"/>
          <a:stretch>
            <a:fillRect/>
          </a:stretch>
        </p:blipFill>
        <p:spPr>
          <a:xfrm flipH="false" flipV="false" rot="0">
            <a:off x="14944510" y="3451260"/>
            <a:ext cx="2805150" cy="2808751"/>
          </a:xfrm>
          <a:prstGeom prst="rect">
            <a:avLst/>
          </a:prstGeom>
        </p:spPr>
      </p:pic>
      <p:pic>
        <p:nvPicPr>
          <p:cNvPr name="Picture 21" id="21"/>
          <p:cNvPicPr>
            <a:picLocks noChangeAspect="true"/>
          </p:cNvPicPr>
          <p:nvPr/>
        </p:nvPicPr>
        <p:blipFill>
          <a:blip r:embed="rId6"/>
          <a:srcRect l="0" t="0" r="733" b="896"/>
          <a:stretch>
            <a:fillRect/>
          </a:stretch>
        </p:blipFill>
        <p:spPr>
          <a:xfrm flipH="false" flipV="false" rot="0">
            <a:off x="15077928" y="3600106"/>
            <a:ext cx="2505598" cy="2511000"/>
          </a:xfrm>
          <a:prstGeom prst="rect">
            <a:avLst/>
          </a:prstGeom>
        </p:spPr>
      </p:pic>
      <p:grpSp>
        <p:nvGrpSpPr>
          <p:cNvPr name="Group 22" id="22"/>
          <p:cNvGrpSpPr>
            <a:grpSpLocks noChangeAspect="true"/>
          </p:cNvGrpSpPr>
          <p:nvPr/>
        </p:nvGrpSpPr>
        <p:grpSpPr>
          <a:xfrm rot="0">
            <a:off x="15077928" y="3600106"/>
            <a:ext cx="2505598" cy="2511028"/>
            <a:chOff x="0" y="0"/>
            <a:chExt cx="3340798" cy="3348037"/>
          </a:xfrm>
        </p:grpSpPr>
        <p:sp>
          <p:nvSpPr>
            <p:cNvPr name="Freeform 23" id="23"/>
            <p:cNvSpPr/>
            <p:nvPr/>
          </p:nvSpPr>
          <p:spPr>
            <a:xfrm>
              <a:off x="0" y="0"/>
              <a:ext cx="3340735" cy="3347974"/>
            </a:xfrm>
            <a:custGeom>
              <a:avLst/>
              <a:gdLst/>
              <a:ahLst/>
              <a:cxnLst/>
              <a:rect r="r" b="b" t="t" l="l"/>
              <a:pathLst>
                <a:path h="3347974" w="3340735">
                  <a:moveTo>
                    <a:pt x="0" y="0"/>
                  </a:moveTo>
                  <a:lnTo>
                    <a:pt x="0" y="3347974"/>
                  </a:lnTo>
                  <a:lnTo>
                    <a:pt x="3340735" y="3347974"/>
                  </a:lnTo>
                  <a:lnTo>
                    <a:pt x="3340735" y="0"/>
                  </a:lnTo>
                  <a:close/>
                </a:path>
              </a:pathLst>
            </a:custGeom>
            <a:blipFill>
              <a:blip r:embed="rId10"/>
              <a:stretch>
                <a:fillRect l="-40624" r="-38470" t="0" b="-523"/>
              </a:stretch>
            </a:blipFill>
          </p:spPr>
        </p:sp>
      </p:grpSp>
      <p:sp>
        <p:nvSpPr>
          <p:cNvPr name="TextBox 24" id="24"/>
          <p:cNvSpPr txBox="true"/>
          <p:nvPr/>
        </p:nvSpPr>
        <p:spPr>
          <a:xfrm rot="0">
            <a:off x="4122530" y="1754254"/>
            <a:ext cx="10042940" cy="750242"/>
          </a:xfrm>
          <a:prstGeom prst="rect">
            <a:avLst/>
          </a:prstGeom>
        </p:spPr>
        <p:txBody>
          <a:bodyPr anchor="t" rtlCol="false" tIns="0" lIns="0" bIns="0" rIns="0">
            <a:spAutoFit/>
          </a:bodyPr>
          <a:lstStyle/>
          <a:p>
            <a:pPr algn="ctr">
              <a:lnSpc>
                <a:spcPts val="5777"/>
              </a:lnSpc>
            </a:pPr>
            <a:r>
              <a:rPr lang="en-US" spc="461" sz="5299">
                <a:solidFill>
                  <a:srgbClr val="FFFFFF"/>
                </a:solidFill>
                <a:latin typeface="Cormorant Garamond Medium"/>
              </a:rPr>
              <a:t>TEAM MEMBERS</a:t>
            </a:r>
          </a:p>
        </p:txBody>
      </p:sp>
      <p:sp>
        <p:nvSpPr>
          <p:cNvPr name="TextBox 25" id="25"/>
          <p:cNvSpPr txBox="true"/>
          <p:nvPr/>
        </p:nvSpPr>
        <p:spPr>
          <a:xfrm rot="0">
            <a:off x="4602061" y="6341744"/>
            <a:ext cx="1973117" cy="764454"/>
          </a:xfrm>
          <a:prstGeom prst="rect">
            <a:avLst/>
          </a:prstGeom>
        </p:spPr>
        <p:txBody>
          <a:bodyPr anchor="t" rtlCol="false" tIns="0" lIns="0" bIns="0" rIns="0">
            <a:spAutoFit/>
          </a:bodyPr>
          <a:lstStyle/>
          <a:p>
            <a:pPr algn="ctr">
              <a:lnSpc>
                <a:spcPts val="3014"/>
              </a:lnSpc>
            </a:pPr>
            <a:r>
              <a:rPr lang="en-US" sz="2153">
                <a:solidFill>
                  <a:srgbClr val="FFFFFF"/>
                </a:solidFill>
                <a:latin typeface="Evolve Sans"/>
              </a:rPr>
              <a:t>JAVIER,</a:t>
            </a:r>
          </a:p>
          <a:p>
            <a:pPr algn="ctr">
              <a:lnSpc>
                <a:spcPts val="3014"/>
              </a:lnSpc>
            </a:pPr>
            <a:r>
              <a:rPr lang="en-US" sz="2153">
                <a:solidFill>
                  <a:srgbClr val="FFFFFF"/>
                </a:solidFill>
                <a:latin typeface="Evolve Sans"/>
              </a:rPr>
              <a:t>MARJORIE</a:t>
            </a:r>
          </a:p>
        </p:txBody>
      </p:sp>
      <p:sp>
        <p:nvSpPr>
          <p:cNvPr name="TextBox 26" id="26"/>
          <p:cNvSpPr txBox="true"/>
          <p:nvPr/>
        </p:nvSpPr>
        <p:spPr>
          <a:xfrm rot="0">
            <a:off x="8214677" y="6334506"/>
            <a:ext cx="1973117" cy="764454"/>
          </a:xfrm>
          <a:prstGeom prst="rect">
            <a:avLst/>
          </a:prstGeom>
        </p:spPr>
        <p:txBody>
          <a:bodyPr anchor="t" rtlCol="false" tIns="0" lIns="0" bIns="0" rIns="0">
            <a:spAutoFit/>
          </a:bodyPr>
          <a:lstStyle/>
          <a:p>
            <a:pPr algn="ctr">
              <a:lnSpc>
                <a:spcPts val="3014"/>
              </a:lnSpc>
            </a:pPr>
            <a:r>
              <a:rPr lang="en-US" sz="2153">
                <a:solidFill>
                  <a:srgbClr val="FFFFFF"/>
                </a:solidFill>
                <a:latin typeface="Evolve Sans"/>
              </a:rPr>
              <a:t>OCAMPO,</a:t>
            </a:r>
          </a:p>
          <a:p>
            <a:pPr algn="ctr">
              <a:lnSpc>
                <a:spcPts val="3014"/>
              </a:lnSpc>
            </a:pPr>
            <a:r>
              <a:rPr lang="en-US" sz="2153">
                <a:solidFill>
                  <a:srgbClr val="FFFFFF"/>
                </a:solidFill>
                <a:latin typeface="Evolve Sans"/>
              </a:rPr>
              <a:t>EDBERT</a:t>
            </a:r>
          </a:p>
        </p:txBody>
      </p:sp>
      <p:sp>
        <p:nvSpPr>
          <p:cNvPr name="TextBox 27" id="27"/>
          <p:cNvSpPr txBox="true"/>
          <p:nvPr/>
        </p:nvSpPr>
        <p:spPr>
          <a:xfrm rot="0">
            <a:off x="11803966" y="6341744"/>
            <a:ext cx="1973117" cy="764454"/>
          </a:xfrm>
          <a:prstGeom prst="rect">
            <a:avLst/>
          </a:prstGeom>
        </p:spPr>
        <p:txBody>
          <a:bodyPr anchor="t" rtlCol="false" tIns="0" lIns="0" bIns="0" rIns="0">
            <a:spAutoFit/>
          </a:bodyPr>
          <a:lstStyle/>
          <a:p>
            <a:pPr algn="ctr">
              <a:lnSpc>
                <a:spcPts val="3014"/>
              </a:lnSpc>
            </a:pPr>
            <a:r>
              <a:rPr lang="en-US" sz="2153">
                <a:solidFill>
                  <a:srgbClr val="FFFFFF"/>
                </a:solidFill>
                <a:latin typeface="Evolve Sans"/>
              </a:rPr>
              <a:t>SALAPARE,</a:t>
            </a:r>
          </a:p>
          <a:p>
            <a:pPr algn="ctr">
              <a:lnSpc>
                <a:spcPts val="3014"/>
              </a:lnSpc>
            </a:pPr>
            <a:r>
              <a:rPr lang="en-US" sz="2153">
                <a:solidFill>
                  <a:srgbClr val="FFFFFF"/>
                </a:solidFill>
                <a:latin typeface="Evolve Sans"/>
              </a:rPr>
              <a:t>KIAN FRANCIS</a:t>
            </a:r>
          </a:p>
        </p:txBody>
      </p:sp>
      <p:sp>
        <p:nvSpPr>
          <p:cNvPr name="TextBox 28" id="28"/>
          <p:cNvSpPr txBox="true"/>
          <p:nvPr/>
        </p:nvSpPr>
        <p:spPr>
          <a:xfrm rot="0">
            <a:off x="15360527" y="6334506"/>
            <a:ext cx="1973117" cy="764454"/>
          </a:xfrm>
          <a:prstGeom prst="rect">
            <a:avLst/>
          </a:prstGeom>
        </p:spPr>
        <p:txBody>
          <a:bodyPr anchor="t" rtlCol="false" tIns="0" lIns="0" bIns="0" rIns="0">
            <a:spAutoFit/>
          </a:bodyPr>
          <a:lstStyle/>
          <a:p>
            <a:pPr algn="ctr">
              <a:lnSpc>
                <a:spcPts val="3014"/>
              </a:lnSpc>
            </a:pPr>
            <a:r>
              <a:rPr lang="en-US" sz="2153">
                <a:solidFill>
                  <a:srgbClr val="FFFFFF"/>
                </a:solidFill>
                <a:latin typeface="Evolve Sans"/>
              </a:rPr>
              <a:t>TATLONGHARI,</a:t>
            </a:r>
          </a:p>
          <a:p>
            <a:pPr algn="ctr">
              <a:lnSpc>
                <a:spcPts val="3014"/>
              </a:lnSpc>
            </a:pPr>
            <a:r>
              <a:rPr lang="en-US" sz="2153">
                <a:solidFill>
                  <a:srgbClr val="FFFFFF"/>
                </a:solidFill>
                <a:latin typeface="Evolve Sans"/>
              </a:rPr>
              <a:t>ANA KARL</a:t>
            </a:r>
          </a:p>
        </p:txBody>
      </p:sp>
      <p:sp>
        <p:nvSpPr>
          <p:cNvPr name="AutoShape 29" id="29"/>
          <p:cNvSpPr/>
          <p:nvPr/>
        </p:nvSpPr>
        <p:spPr>
          <a:xfrm rot="0">
            <a:off x="-7864" y="8067855"/>
            <a:ext cx="18295864" cy="0"/>
          </a:xfrm>
          <a:prstGeom prst="line">
            <a:avLst/>
          </a:prstGeom>
          <a:ln cap="rnd" w="19050">
            <a:solidFill>
              <a:srgbClr val="454955"/>
            </a:solidFill>
            <a:prstDash val="solid"/>
            <a:headEnd type="none" len="sm" w="sm"/>
            <a:tailEnd type="none" len="sm" w="sm"/>
          </a:ln>
        </p:spPr>
      </p:sp>
      <p:sp>
        <p:nvSpPr>
          <p:cNvPr name="TextBox 30" id="30"/>
          <p:cNvSpPr txBox="true"/>
          <p:nvPr/>
        </p:nvSpPr>
        <p:spPr>
          <a:xfrm rot="0">
            <a:off x="5991981" y="1253239"/>
            <a:ext cx="6296174" cy="422176"/>
          </a:xfrm>
          <a:prstGeom prst="rect">
            <a:avLst/>
          </a:prstGeom>
        </p:spPr>
        <p:txBody>
          <a:bodyPr anchor="t" rtlCol="false" tIns="0" lIns="0" bIns="0" rIns="0">
            <a:spAutoFit/>
          </a:bodyPr>
          <a:lstStyle/>
          <a:p>
            <a:pPr algn="ctr">
              <a:lnSpc>
                <a:spcPts val="3499"/>
              </a:lnSpc>
            </a:pPr>
            <a:r>
              <a:rPr lang="en-US" spc="374" sz="2499">
                <a:solidFill>
                  <a:srgbClr val="FFFFFF"/>
                </a:solidFill>
                <a:latin typeface="Oswald"/>
              </a:rPr>
              <a:t>PROJECT GAIA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D0A17"/>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873382" y="628720"/>
            <a:ext cx="11414618" cy="9029560"/>
            <a:chOff x="0" y="0"/>
            <a:chExt cx="17338930" cy="13716000"/>
          </a:xfrm>
        </p:grpSpPr>
        <p:sp>
          <p:nvSpPr>
            <p:cNvPr name="Freeform 3" id="3"/>
            <p:cNvSpPr/>
            <p:nvPr/>
          </p:nvSpPr>
          <p:spPr>
            <a:xfrm>
              <a:off x="0" y="0"/>
              <a:ext cx="17338929" cy="13716000"/>
            </a:xfrm>
            <a:custGeom>
              <a:avLst/>
              <a:gdLst/>
              <a:ahLst/>
              <a:cxnLst/>
              <a:rect r="r" b="b" t="t" l="l"/>
              <a:pathLst>
                <a:path h="13716000" w="17338929">
                  <a:moveTo>
                    <a:pt x="0" y="0"/>
                  </a:moveTo>
                  <a:lnTo>
                    <a:pt x="0" y="13716000"/>
                  </a:lnTo>
                  <a:lnTo>
                    <a:pt x="17338929" y="13716000"/>
                  </a:lnTo>
                  <a:lnTo>
                    <a:pt x="17338929" y="0"/>
                  </a:lnTo>
                  <a:close/>
                </a:path>
              </a:pathLst>
            </a:custGeom>
            <a:blipFill>
              <a:blip r:embed="rId2"/>
              <a:stretch>
                <a:fillRect l="0" r="-18657" t="0" b="0"/>
              </a:stretch>
            </a:blipFill>
          </p:spPr>
        </p:sp>
      </p:grpSp>
      <p:pic>
        <p:nvPicPr>
          <p:cNvPr name="Picture 4" id="4"/>
          <p:cNvPicPr>
            <a:picLocks noChangeAspect="true"/>
          </p:cNvPicPr>
          <p:nvPr/>
        </p:nvPicPr>
        <p:blipFill>
          <a:blip r:embed="rId3"/>
          <a:srcRect l="0" t="0" r="138" b="146"/>
          <a:stretch>
            <a:fillRect/>
          </a:stretch>
        </p:blipFill>
        <p:spPr>
          <a:xfrm flipH="false" flipV="false" rot="0">
            <a:off x="1028700" y="2884171"/>
            <a:ext cx="10240936" cy="6191703"/>
          </a:xfrm>
          <a:prstGeom prst="rect">
            <a:avLst/>
          </a:prstGeom>
        </p:spPr>
      </p:pic>
      <p:sp>
        <p:nvSpPr>
          <p:cNvPr name="TextBox 5" id="5"/>
          <p:cNvSpPr txBox="true"/>
          <p:nvPr/>
        </p:nvSpPr>
        <p:spPr>
          <a:xfrm rot="0">
            <a:off x="1585415" y="2976946"/>
            <a:ext cx="9127507" cy="5698474"/>
          </a:xfrm>
          <a:prstGeom prst="rect">
            <a:avLst/>
          </a:prstGeom>
        </p:spPr>
        <p:txBody>
          <a:bodyPr anchor="t" rtlCol="false" tIns="0" lIns="0" bIns="0" rIns="0">
            <a:spAutoFit/>
          </a:bodyPr>
          <a:lstStyle/>
          <a:p>
            <a:pPr algn="just">
              <a:lnSpc>
                <a:spcPts val="6552"/>
              </a:lnSpc>
            </a:pPr>
            <a:r>
              <a:rPr lang="en-US" spc="-29" sz="2730">
                <a:solidFill>
                  <a:srgbClr val="0D0A17"/>
                </a:solidFill>
                <a:latin typeface="Oswald"/>
              </a:rPr>
              <a:t>    </a:t>
            </a:r>
            <a:r>
              <a:rPr lang="en-US" spc="-29" sz="2730">
                <a:solidFill>
                  <a:srgbClr val="0D0A17"/>
                </a:solidFill>
                <a:latin typeface="Oswald"/>
              </a:rPr>
              <a:t>Mang Samuel and Aling Nina are both rice farmers from the province, while planting rice they talk about how way back in the old time the temperature during the dry season is not that hot but now they notice that as years pass by when the dry season is coming, their income deflates because the heat makes their field dry. They were both so worried about what will happen in the next years that will come if the temperature keeps on rising.</a:t>
            </a:r>
          </a:p>
        </p:txBody>
      </p:sp>
      <p:sp>
        <p:nvSpPr>
          <p:cNvPr name="TextBox 6" id="6"/>
          <p:cNvSpPr txBox="true"/>
          <p:nvPr/>
        </p:nvSpPr>
        <p:spPr>
          <a:xfrm rot="0">
            <a:off x="1028700" y="1104138"/>
            <a:ext cx="6615627" cy="1339422"/>
          </a:xfrm>
          <a:prstGeom prst="rect">
            <a:avLst/>
          </a:prstGeom>
        </p:spPr>
        <p:txBody>
          <a:bodyPr anchor="t" rtlCol="false" tIns="0" lIns="0" bIns="0" rIns="0">
            <a:spAutoFit/>
          </a:bodyPr>
          <a:lstStyle/>
          <a:p>
            <a:pPr>
              <a:lnSpc>
                <a:spcPts val="5456"/>
              </a:lnSpc>
            </a:pPr>
            <a:r>
              <a:rPr lang="en-US" sz="3899">
                <a:solidFill>
                  <a:srgbClr val="FFFFFF"/>
                </a:solidFill>
                <a:latin typeface="Oswald"/>
              </a:rPr>
              <a:t>LET'S MEET</a:t>
            </a:r>
          </a:p>
          <a:p>
            <a:pPr algn="l">
              <a:lnSpc>
                <a:spcPts val="5458"/>
              </a:lnSpc>
            </a:pPr>
            <a:r>
              <a:rPr lang="en-US" sz="3899">
                <a:solidFill>
                  <a:srgbClr val="FFFFFF"/>
                </a:solidFill>
                <a:latin typeface="Oswald"/>
              </a:rPr>
              <a:t>MANG SAMUEL &amp; ALING NINA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40172" r="0" b="17704"/>
          <a:stretch>
            <a:fillRect/>
          </a:stretch>
        </p:blipFill>
        <p:spPr>
          <a:xfrm>
            <a:off x="0" y="0"/>
            <a:ext cx="18288000" cy="10287000"/>
          </a:xfrm>
          <a:prstGeom prst="rect">
            <a:avLst/>
          </a:prstGeom>
        </p:spPr>
      </p:pic>
      <p:grpSp>
        <p:nvGrpSpPr>
          <p:cNvPr name="Group 3" id="3"/>
          <p:cNvGrpSpPr/>
          <p:nvPr/>
        </p:nvGrpSpPr>
        <p:grpSpPr>
          <a:xfrm rot="0">
            <a:off x="1028700" y="3676294"/>
            <a:ext cx="5410200" cy="2934412"/>
            <a:chOff x="0" y="0"/>
            <a:chExt cx="1664907" cy="903021"/>
          </a:xfrm>
        </p:grpSpPr>
        <p:sp>
          <p:nvSpPr>
            <p:cNvPr name="Freeform 4" id="4"/>
            <p:cNvSpPr/>
            <p:nvPr/>
          </p:nvSpPr>
          <p:spPr>
            <a:xfrm>
              <a:off x="0" y="0"/>
              <a:ext cx="1664907" cy="903021"/>
            </a:xfrm>
            <a:custGeom>
              <a:avLst/>
              <a:gdLst/>
              <a:ahLst/>
              <a:cxnLst/>
              <a:rect r="r" b="b" t="t" l="l"/>
              <a:pathLst>
                <a:path h="903021" w="1664907">
                  <a:moveTo>
                    <a:pt x="0" y="0"/>
                  </a:moveTo>
                  <a:lnTo>
                    <a:pt x="1664907" y="0"/>
                  </a:lnTo>
                  <a:lnTo>
                    <a:pt x="1664907" y="903021"/>
                  </a:lnTo>
                  <a:lnTo>
                    <a:pt x="0" y="903021"/>
                  </a:lnTo>
                  <a:close/>
                </a:path>
              </a:pathLst>
            </a:custGeom>
            <a:solidFill>
              <a:srgbClr val="132126"/>
            </a:solidFill>
          </p:spPr>
        </p:sp>
      </p:grpSp>
      <p:grpSp>
        <p:nvGrpSpPr>
          <p:cNvPr name="Group 5" id="5"/>
          <p:cNvGrpSpPr/>
          <p:nvPr/>
        </p:nvGrpSpPr>
        <p:grpSpPr>
          <a:xfrm rot="0">
            <a:off x="11839575" y="3676294"/>
            <a:ext cx="5410200" cy="2934412"/>
            <a:chOff x="0" y="0"/>
            <a:chExt cx="7213600" cy="3912549"/>
          </a:xfrm>
        </p:grpSpPr>
        <p:pic>
          <p:nvPicPr>
            <p:cNvPr name="Picture 6" id="6"/>
            <p:cNvPicPr>
              <a:picLocks noChangeAspect="true"/>
            </p:cNvPicPr>
            <p:nvPr/>
          </p:nvPicPr>
          <p:blipFill>
            <a:blip r:embed="rId3"/>
            <a:srcRect l="0" t="34473" r="0" b="24909"/>
            <a:stretch>
              <a:fillRect/>
            </a:stretch>
          </p:blipFill>
          <p:spPr>
            <a:xfrm>
              <a:off x="0" y="0"/>
              <a:ext cx="7213600" cy="3912549"/>
            </a:xfrm>
            <a:prstGeom prst="rect">
              <a:avLst/>
            </a:prstGeom>
          </p:spPr>
        </p:pic>
      </p:grpSp>
      <p:grpSp>
        <p:nvGrpSpPr>
          <p:cNvPr name="Group 7" id="7"/>
          <p:cNvGrpSpPr/>
          <p:nvPr/>
        </p:nvGrpSpPr>
        <p:grpSpPr>
          <a:xfrm rot="0">
            <a:off x="6438900" y="1028700"/>
            <a:ext cx="5410200" cy="8229600"/>
            <a:chOff x="0" y="0"/>
            <a:chExt cx="1664907" cy="2532535"/>
          </a:xfrm>
        </p:grpSpPr>
        <p:sp>
          <p:nvSpPr>
            <p:cNvPr name="Freeform 8" id="8"/>
            <p:cNvSpPr/>
            <p:nvPr/>
          </p:nvSpPr>
          <p:spPr>
            <a:xfrm>
              <a:off x="0" y="0"/>
              <a:ext cx="1664907" cy="2532535"/>
            </a:xfrm>
            <a:custGeom>
              <a:avLst/>
              <a:gdLst/>
              <a:ahLst/>
              <a:cxnLst/>
              <a:rect r="r" b="b" t="t" l="l"/>
              <a:pathLst>
                <a:path h="2532535" w="1664907">
                  <a:moveTo>
                    <a:pt x="0" y="0"/>
                  </a:moveTo>
                  <a:lnTo>
                    <a:pt x="1664907" y="0"/>
                  </a:lnTo>
                  <a:lnTo>
                    <a:pt x="1664907" y="2532535"/>
                  </a:lnTo>
                  <a:lnTo>
                    <a:pt x="0" y="2532535"/>
                  </a:lnTo>
                  <a:close/>
                </a:path>
              </a:pathLst>
            </a:custGeom>
            <a:solidFill>
              <a:srgbClr val="FFFFFF"/>
            </a:solidFill>
          </p:spPr>
        </p:sp>
      </p:grpSp>
      <p:sp>
        <p:nvSpPr>
          <p:cNvPr name="TextBox 9" id="9"/>
          <p:cNvSpPr txBox="true"/>
          <p:nvPr/>
        </p:nvSpPr>
        <p:spPr>
          <a:xfrm rot="0">
            <a:off x="1271106" y="4755790"/>
            <a:ext cx="4925389" cy="1065182"/>
          </a:xfrm>
          <a:prstGeom prst="rect">
            <a:avLst/>
          </a:prstGeom>
        </p:spPr>
        <p:txBody>
          <a:bodyPr anchor="t" rtlCol="false" tIns="0" lIns="0" bIns="0" rIns="0">
            <a:spAutoFit/>
          </a:bodyPr>
          <a:lstStyle/>
          <a:p>
            <a:pPr algn="ctr">
              <a:lnSpc>
                <a:spcPts val="8114"/>
              </a:lnSpc>
            </a:pPr>
            <a:r>
              <a:rPr lang="en-US" spc="368" sz="7376">
                <a:solidFill>
                  <a:srgbClr val="FFFFFF"/>
                </a:solidFill>
                <a:latin typeface="Josefin Sans Thin Bold"/>
              </a:rPr>
              <a:t>1</a:t>
            </a:r>
          </a:p>
        </p:txBody>
      </p:sp>
      <p:sp>
        <p:nvSpPr>
          <p:cNvPr name="TextBox 10" id="10"/>
          <p:cNvSpPr txBox="true"/>
          <p:nvPr/>
        </p:nvSpPr>
        <p:spPr>
          <a:xfrm rot="0">
            <a:off x="6952753" y="4034480"/>
            <a:ext cx="4382494" cy="664160"/>
          </a:xfrm>
          <a:prstGeom prst="rect">
            <a:avLst/>
          </a:prstGeom>
        </p:spPr>
        <p:txBody>
          <a:bodyPr anchor="t" rtlCol="false" tIns="0" lIns="0" bIns="0" rIns="0">
            <a:spAutoFit/>
          </a:bodyPr>
          <a:lstStyle/>
          <a:p>
            <a:pPr algn="ctr">
              <a:lnSpc>
                <a:spcPts val="5387"/>
              </a:lnSpc>
            </a:pPr>
            <a:r>
              <a:rPr lang="en-US" sz="3848">
                <a:solidFill>
                  <a:srgbClr val="373737"/>
                </a:solidFill>
                <a:latin typeface="Josefin Sans Regular"/>
              </a:rPr>
              <a:t>INTRODUCTION</a:t>
            </a:r>
          </a:p>
        </p:txBody>
      </p:sp>
      <p:sp>
        <p:nvSpPr>
          <p:cNvPr name="TextBox 11" id="11"/>
          <p:cNvSpPr txBox="true"/>
          <p:nvPr/>
        </p:nvSpPr>
        <p:spPr>
          <a:xfrm rot="0">
            <a:off x="7234294" y="5239947"/>
            <a:ext cx="3819413" cy="581025"/>
          </a:xfrm>
          <a:prstGeom prst="rect">
            <a:avLst/>
          </a:prstGeom>
        </p:spPr>
        <p:txBody>
          <a:bodyPr anchor="t" rtlCol="false" tIns="0" lIns="0" bIns="0" rIns="0">
            <a:spAutoFit/>
          </a:bodyPr>
          <a:lstStyle/>
          <a:p>
            <a:pPr algn="ctr">
              <a:lnSpc>
                <a:spcPts val="2279"/>
              </a:lnSpc>
            </a:pPr>
            <a:r>
              <a:rPr lang="en-US" sz="1899">
                <a:solidFill>
                  <a:srgbClr val="373737"/>
                </a:solidFill>
                <a:latin typeface="Josefin Sans Bold Italics"/>
              </a:rPr>
              <a:t>OBJECTIVES</a:t>
            </a:r>
          </a:p>
          <a:p>
            <a:pPr algn="ctr">
              <a:lnSpc>
                <a:spcPts val="2279"/>
              </a:lnSpc>
            </a:pPr>
            <a:r>
              <a:rPr lang="en-US" sz="1899">
                <a:solidFill>
                  <a:srgbClr val="373737"/>
                </a:solidFill>
                <a:latin typeface="Josefin Sans Bold Italics"/>
              </a:rPr>
              <a:t>PROBLEM STATEMENT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0314" t="12316" r="232" b="12161"/>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0" r="468" b="511"/>
          <a:stretch>
            <a:fillRect/>
          </a:stretch>
        </p:blipFill>
        <p:spPr>
          <a:xfrm flipH="false" flipV="false" rot="0">
            <a:off x="1163217" y="1821870"/>
            <a:ext cx="6585622" cy="1800497"/>
          </a:xfrm>
          <a:prstGeom prst="rect">
            <a:avLst/>
          </a:prstGeom>
        </p:spPr>
      </p:pic>
      <p:pic>
        <p:nvPicPr>
          <p:cNvPr name="Picture 4" id="4"/>
          <p:cNvPicPr>
            <a:picLocks noChangeAspect="true"/>
          </p:cNvPicPr>
          <p:nvPr/>
        </p:nvPicPr>
        <p:blipFill>
          <a:blip r:embed="rId4"/>
          <a:srcRect l="0" t="0" r="330" b="311"/>
          <a:stretch>
            <a:fillRect/>
          </a:stretch>
        </p:blipFill>
        <p:spPr>
          <a:xfrm flipH="false" flipV="false" rot="0">
            <a:off x="-47621" y="1045716"/>
            <a:ext cx="7199543" cy="3047996"/>
          </a:xfrm>
          <a:prstGeom prst="rect">
            <a:avLst/>
          </a:prstGeom>
        </p:spPr>
      </p:pic>
      <p:pic>
        <p:nvPicPr>
          <p:cNvPr name="Picture 5" id="5"/>
          <p:cNvPicPr>
            <a:picLocks noChangeAspect="true"/>
          </p:cNvPicPr>
          <p:nvPr/>
        </p:nvPicPr>
        <p:blipFill>
          <a:blip r:embed="rId5"/>
          <a:srcRect l="0" t="0" r="72" b="160"/>
          <a:stretch>
            <a:fillRect/>
          </a:stretch>
        </p:blipFill>
        <p:spPr>
          <a:xfrm flipH="false" flipV="false" rot="0">
            <a:off x="10821599" y="1628057"/>
            <a:ext cx="7466401" cy="3527875"/>
          </a:xfrm>
          <a:prstGeom prst="rect">
            <a:avLst/>
          </a:prstGeom>
        </p:spPr>
      </p:pic>
      <p:pic>
        <p:nvPicPr>
          <p:cNvPr name="Picture 6" id="6"/>
          <p:cNvPicPr>
            <a:picLocks noChangeAspect="true"/>
          </p:cNvPicPr>
          <p:nvPr/>
        </p:nvPicPr>
        <p:blipFill>
          <a:blip r:embed="rId6"/>
          <a:srcRect l="708" t="1094" r="755" b="134"/>
          <a:stretch>
            <a:fillRect/>
          </a:stretch>
        </p:blipFill>
        <p:spPr>
          <a:xfrm flipH="false" flipV="false" rot="0">
            <a:off x="10819200" y="5155932"/>
            <a:ext cx="7468800" cy="3540558"/>
          </a:xfrm>
          <a:prstGeom prst="rect">
            <a:avLst/>
          </a:prstGeom>
        </p:spPr>
      </p:pic>
      <p:grpSp>
        <p:nvGrpSpPr>
          <p:cNvPr name="Group 7" id="7"/>
          <p:cNvGrpSpPr/>
          <p:nvPr/>
        </p:nvGrpSpPr>
        <p:grpSpPr>
          <a:xfrm rot="0">
            <a:off x="1649758" y="5143500"/>
            <a:ext cx="1431229" cy="1431229"/>
            <a:chOff x="0" y="0"/>
            <a:chExt cx="812800" cy="812800"/>
          </a:xfrm>
        </p:grpSpPr>
        <p:sp>
          <p:nvSpPr>
            <p:cNvPr name="Freeform 8" id="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2126"/>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3014"/>
                </a:lnSpc>
              </a:pPr>
            </a:p>
          </p:txBody>
        </p:sp>
      </p:grpSp>
      <p:pic>
        <p:nvPicPr>
          <p:cNvPr name="Picture 10" id="10"/>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2052380" y="5563222"/>
            <a:ext cx="722626" cy="669332"/>
          </a:xfrm>
          <a:prstGeom prst="rect">
            <a:avLst/>
          </a:prstGeom>
        </p:spPr>
      </p:pic>
      <p:grpSp>
        <p:nvGrpSpPr>
          <p:cNvPr name="Group 11" id="11"/>
          <p:cNvGrpSpPr/>
          <p:nvPr/>
        </p:nvGrpSpPr>
        <p:grpSpPr>
          <a:xfrm rot="0">
            <a:off x="1698078" y="7559307"/>
            <a:ext cx="1431229" cy="1431229"/>
            <a:chOff x="0" y="0"/>
            <a:chExt cx="812800" cy="812800"/>
          </a:xfrm>
        </p:grpSpPr>
        <p:sp>
          <p:nvSpPr>
            <p:cNvPr name="Freeform 12" id="12"/>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2126"/>
            </a:solidFill>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3014"/>
                </a:lnSpc>
              </a:pPr>
            </a:p>
          </p:txBody>
        </p:sp>
      </p:grpSp>
      <p:pic>
        <p:nvPicPr>
          <p:cNvPr name="Picture 14" id="14"/>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1995384" y="7965373"/>
            <a:ext cx="836618" cy="619097"/>
          </a:xfrm>
          <a:prstGeom prst="rect">
            <a:avLst/>
          </a:prstGeom>
        </p:spPr>
      </p:pic>
      <p:sp>
        <p:nvSpPr>
          <p:cNvPr name="TextBox 15" id="15"/>
          <p:cNvSpPr txBox="true"/>
          <p:nvPr/>
        </p:nvSpPr>
        <p:spPr>
          <a:xfrm rot="0">
            <a:off x="752909" y="1725171"/>
            <a:ext cx="5323210" cy="1476121"/>
          </a:xfrm>
          <a:prstGeom prst="rect">
            <a:avLst/>
          </a:prstGeom>
        </p:spPr>
        <p:txBody>
          <a:bodyPr anchor="t" rtlCol="false" tIns="0" lIns="0" bIns="0" rIns="0">
            <a:spAutoFit/>
          </a:bodyPr>
          <a:lstStyle/>
          <a:p>
            <a:pPr algn="just">
              <a:lnSpc>
                <a:spcPts val="11688"/>
              </a:lnSpc>
            </a:pPr>
            <a:r>
              <a:rPr lang="en-US" sz="9675">
                <a:solidFill>
                  <a:srgbClr val="FFFFFF"/>
                </a:solidFill>
                <a:latin typeface="Oswald"/>
              </a:rPr>
              <a:t>OBJECTIVES</a:t>
            </a:r>
          </a:p>
        </p:txBody>
      </p:sp>
      <p:sp>
        <p:nvSpPr>
          <p:cNvPr name="TextBox 16" id="16"/>
          <p:cNvSpPr txBox="true"/>
          <p:nvPr/>
        </p:nvSpPr>
        <p:spPr>
          <a:xfrm rot="0">
            <a:off x="3478435" y="5360184"/>
            <a:ext cx="5232829" cy="1018258"/>
          </a:xfrm>
          <a:prstGeom prst="rect">
            <a:avLst/>
          </a:prstGeom>
        </p:spPr>
        <p:txBody>
          <a:bodyPr anchor="t" rtlCol="false" tIns="0" lIns="0" bIns="0" rIns="0">
            <a:spAutoFit/>
          </a:bodyPr>
          <a:lstStyle/>
          <a:p>
            <a:pPr algn="ctr">
              <a:lnSpc>
                <a:spcPts val="4150"/>
              </a:lnSpc>
            </a:pPr>
            <a:r>
              <a:rPr lang="en-US" sz="2964">
                <a:solidFill>
                  <a:srgbClr val="FFFFFF"/>
                </a:solidFill>
                <a:latin typeface="Oswald"/>
              </a:rPr>
              <a:t>To examine the past climate data in the Philippines </a:t>
            </a:r>
          </a:p>
        </p:txBody>
      </p:sp>
      <p:sp>
        <p:nvSpPr>
          <p:cNvPr name="TextBox 17" id="17"/>
          <p:cNvSpPr txBox="true"/>
          <p:nvPr/>
        </p:nvSpPr>
        <p:spPr>
          <a:xfrm rot="0">
            <a:off x="3717553" y="7745160"/>
            <a:ext cx="5114134" cy="1435181"/>
          </a:xfrm>
          <a:prstGeom prst="rect">
            <a:avLst/>
          </a:prstGeom>
        </p:spPr>
        <p:txBody>
          <a:bodyPr anchor="t" rtlCol="false" tIns="0" lIns="0" bIns="0" rIns="0">
            <a:spAutoFit/>
          </a:bodyPr>
          <a:lstStyle/>
          <a:p>
            <a:pPr algn="ctr">
              <a:lnSpc>
                <a:spcPts val="3907"/>
              </a:lnSpc>
            </a:pPr>
            <a:r>
              <a:rPr lang="en-US" sz="2790">
                <a:solidFill>
                  <a:srgbClr val="FFFFFF"/>
                </a:solidFill>
                <a:latin typeface="Oswald"/>
              </a:rPr>
              <a:t>To advocate for Filipino people to take climate action for a more sustainable country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35000"/>
          </a:blip>
          <a:srcRect l="0" t="16228" r="0" b="16228"/>
          <a:stretch>
            <a:fillRect/>
          </a:stretch>
        </p:blipFill>
        <p:spPr>
          <a:xfrm flipH="false" flipV="false" rot="0">
            <a:off x="-5" y="2355637"/>
            <a:ext cx="18288005" cy="8229600"/>
          </a:xfrm>
          <a:prstGeom prst="rect">
            <a:avLst/>
          </a:prstGeom>
        </p:spPr>
      </p:pic>
      <p:grpSp>
        <p:nvGrpSpPr>
          <p:cNvPr name="Group 3" id="3"/>
          <p:cNvGrpSpPr/>
          <p:nvPr/>
        </p:nvGrpSpPr>
        <p:grpSpPr>
          <a:xfrm rot="5400000">
            <a:off x="7966184" y="-7966184"/>
            <a:ext cx="2355637" cy="18288005"/>
            <a:chOff x="0" y="0"/>
            <a:chExt cx="796845" cy="6186313"/>
          </a:xfrm>
        </p:grpSpPr>
        <p:sp>
          <p:nvSpPr>
            <p:cNvPr name="Freeform 4" id="4"/>
            <p:cNvSpPr/>
            <p:nvPr/>
          </p:nvSpPr>
          <p:spPr>
            <a:xfrm>
              <a:off x="0" y="0"/>
              <a:ext cx="796845" cy="6186313"/>
            </a:xfrm>
            <a:custGeom>
              <a:avLst/>
              <a:gdLst/>
              <a:ahLst/>
              <a:cxnLst/>
              <a:rect r="r" b="b" t="t" l="l"/>
              <a:pathLst>
                <a:path h="6186313" w="796845">
                  <a:moveTo>
                    <a:pt x="0" y="0"/>
                  </a:moveTo>
                  <a:lnTo>
                    <a:pt x="796845" y="0"/>
                  </a:lnTo>
                  <a:lnTo>
                    <a:pt x="796845" y="6186313"/>
                  </a:lnTo>
                  <a:lnTo>
                    <a:pt x="0" y="6186313"/>
                  </a:lnTo>
                  <a:close/>
                </a:path>
              </a:pathLst>
            </a:custGeom>
            <a:solidFill>
              <a:srgbClr val="000000">
                <a:alpha val="80784"/>
              </a:srgbClr>
            </a:solidFill>
          </p:spPr>
        </p:sp>
      </p:grpSp>
      <p:sp>
        <p:nvSpPr>
          <p:cNvPr name="TextBox 5" id="5"/>
          <p:cNvSpPr txBox="true"/>
          <p:nvPr/>
        </p:nvSpPr>
        <p:spPr>
          <a:xfrm rot="0">
            <a:off x="4584442" y="830924"/>
            <a:ext cx="9526786" cy="750940"/>
          </a:xfrm>
          <a:prstGeom prst="rect">
            <a:avLst/>
          </a:prstGeom>
        </p:spPr>
        <p:txBody>
          <a:bodyPr anchor="t" rtlCol="false" tIns="0" lIns="0" bIns="0" rIns="0">
            <a:spAutoFit/>
          </a:bodyPr>
          <a:lstStyle/>
          <a:p>
            <a:pPr algn="ctr">
              <a:lnSpc>
                <a:spcPts val="5831"/>
              </a:lnSpc>
            </a:pPr>
            <a:r>
              <a:rPr lang="en-US" spc="465" sz="5350">
                <a:solidFill>
                  <a:srgbClr val="FFFFFF"/>
                </a:solidFill>
                <a:latin typeface="Cormorant Garamond Medium"/>
              </a:rPr>
              <a:t>PROBLEM STATEMENT</a:t>
            </a:r>
          </a:p>
        </p:txBody>
      </p:sp>
      <p:sp>
        <p:nvSpPr>
          <p:cNvPr name="TextBox 6" id="6"/>
          <p:cNvSpPr txBox="true"/>
          <p:nvPr/>
        </p:nvSpPr>
        <p:spPr>
          <a:xfrm rot="0">
            <a:off x="2737045" y="4036483"/>
            <a:ext cx="12813906" cy="3988917"/>
          </a:xfrm>
          <a:prstGeom prst="rect">
            <a:avLst/>
          </a:prstGeom>
        </p:spPr>
        <p:txBody>
          <a:bodyPr anchor="t" rtlCol="false" tIns="0" lIns="0" bIns="0" rIns="0">
            <a:spAutoFit/>
          </a:bodyPr>
          <a:lstStyle/>
          <a:p>
            <a:pPr algn="ctr">
              <a:lnSpc>
                <a:spcPts val="10617"/>
              </a:lnSpc>
            </a:pPr>
            <a:r>
              <a:rPr lang="en-US" sz="7589">
                <a:solidFill>
                  <a:srgbClr val="FF1616"/>
                </a:solidFill>
                <a:latin typeface="Oswald"/>
              </a:rPr>
              <a:t>HUMAN ACTIVITIES</a:t>
            </a:r>
          </a:p>
          <a:p>
            <a:pPr algn="ctr">
              <a:lnSpc>
                <a:spcPts val="10624"/>
              </a:lnSpc>
            </a:pPr>
            <a:r>
              <a:rPr lang="en-US" sz="7589">
                <a:solidFill>
                  <a:srgbClr val="FFFFFF"/>
                </a:solidFill>
                <a:latin typeface="Oswald"/>
              </a:rPr>
              <a:t>are altering the composition of our atmosphere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15730"/>
          <a:stretch>
            <a:fillRect/>
          </a:stretch>
        </p:blipFill>
        <p:spPr>
          <a:xfrm>
            <a:off x="0" y="0"/>
            <a:ext cx="18288000" cy="10287000"/>
          </a:xfrm>
          <a:prstGeom prst="rect">
            <a:avLst/>
          </a:prstGeom>
        </p:spPr>
      </p:pic>
      <p:grpSp>
        <p:nvGrpSpPr>
          <p:cNvPr name="Group 3" id="3"/>
          <p:cNvGrpSpPr/>
          <p:nvPr/>
        </p:nvGrpSpPr>
        <p:grpSpPr>
          <a:xfrm rot="0">
            <a:off x="1028700" y="3676294"/>
            <a:ext cx="5410200" cy="2934412"/>
            <a:chOff x="0" y="0"/>
            <a:chExt cx="1664907" cy="903021"/>
          </a:xfrm>
        </p:grpSpPr>
        <p:sp>
          <p:nvSpPr>
            <p:cNvPr name="Freeform 4" id="4"/>
            <p:cNvSpPr/>
            <p:nvPr/>
          </p:nvSpPr>
          <p:spPr>
            <a:xfrm>
              <a:off x="0" y="0"/>
              <a:ext cx="1664907" cy="903021"/>
            </a:xfrm>
            <a:custGeom>
              <a:avLst/>
              <a:gdLst/>
              <a:ahLst/>
              <a:cxnLst/>
              <a:rect r="r" b="b" t="t" l="l"/>
              <a:pathLst>
                <a:path h="903021" w="1664907">
                  <a:moveTo>
                    <a:pt x="0" y="0"/>
                  </a:moveTo>
                  <a:lnTo>
                    <a:pt x="1664907" y="0"/>
                  </a:lnTo>
                  <a:lnTo>
                    <a:pt x="1664907" y="903021"/>
                  </a:lnTo>
                  <a:lnTo>
                    <a:pt x="0" y="903021"/>
                  </a:lnTo>
                  <a:close/>
                </a:path>
              </a:pathLst>
            </a:custGeom>
            <a:solidFill>
              <a:srgbClr val="132126"/>
            </a:solidFill>
          </p:spPr>
        </p:sp>
      </p:grpSp>
      <p:grpSp>
        <p:nvGrpSpPr>
          <p:cNvPr name="Group 5" id="5"/>
          <p:cNvGrpSpPr/>
          <p:nvPr/>
        </p:nvGrpSpPr>
        <p:grpSpPr>
          <a:xfrm rot="0">
            <a:off x="11839575" y="3676294"/>
            <a:ext cx="5410200" cy="2934412"/>
            <a:chOff x="0" y="0"/>
            <a:chExt cx="7213600" cy="3912549"/>
          </a:xfrm>
        </p:grpSpPr>
        <p:pic>
          <p:nvPicPr>
            <p:cNvPr name="Picture 6" id="6"/>
            <p:cNvPicPr>
              <a:picLocks noChangeAspect="true"/>
            </p:cNvPicPr>
            <p:nvPr/>
          </p:nvPicPr>
          <p:blipFill>
            <a:blip r:embed="rId3"/>
            <a:srcRect l="0" t="9371" r="0" b="9371"/>
            <a:stretch>
              <a:fillRect/>
            </a:stretch>
          </p:blipFill>
          <p:spPr>
            <a:xfrm>
              <a:off x="0" y="0"/>
              <a:ext cx="7213600" cy="3912549"/>
            </a:xfrm>
            <a:prstGeom prst="rect">
              <a:avLst/>
            </a:prstGeom>
          </p:spPr>
        </p:pic>
      </p:grpSp>
      <p:grpSp>
        <p:nvGrpSpPr>
          <p:cNvPr name="Group 7" id="7"/>
          <p:cNvGrpSpPr/>
          <p:nvPr/>
        </p:nvGrpSpPr>
        <p:grpSpPr>
          <a:xfrm rot="0">
            <a:off x="6438900" y="1028700"/>
            <a:ext cx="5410200" cy="8229600"/>
            <a:chOff x="0" y="0"/>
            <a:chExt cx="1664907" cy="2532535"/>
          </a:xfrm>
        </p:grpSpPr>
        <p:sp>
          <p:nvSpPr>
            <p:cNvPr name="Freeform 8" id="8"/>
            <p:cNvSpPr/>
            <p:nvPr/>
          </p:nvSpPr>
          <p:spPr>
            <a:xfrm>
              <a:off x="0" y="0"/>
              <a:ext cx="1664907" cy="2532535"/>
            </a:xfrm>
            <a:custGeom>
              <a:avLst/>
              <a:gdLst/>
              <a:ahLst/>
              <a:cxnLst/>
              <a:rect r="r" b="b" t="t" l="l"/>
              <a:pathLst>
                <a:path h="2532535" w="1664907">
                  <a:moveTo>
                    <a:pt x="0" y="0"/>
                  </a:moveTo>
                  <a:lnTo>
                    <a:pt x="1664907" y="0"/>
                  </a:lnTo>
                  <a:lnTo>
                    <a:pt x="1664907" y="2532535"/>
                  </a:lnTo>
                  <a:lnTo>
                    <a:pt x="0" y="2532535"/>
                  </a:lnTo>
                  <a:close/>
                </a:path>
              </a:pathLst>
            </a:custGeom>
            <a:solidFill>
              <a:srgbClr val="FFFFFF"/>
            </a:solidFill>
          </p:spPr>
        </p:sp>
      </p:grpSp>
      <p:sp>
        <p:nvSpPr>
          <p:cNvPr name="TextBox 9" id="9"/>
          <p:cNvSpPr txBox="true"/>
          <p:nvPr/>
        </p:nvSpPr>
        <p:spPr>
          <a:xfrm rot="0">
            <a:off x="1271106" y="4755790"/>
            <a:ext cx="4925389" cy="1065182"/>
          </a:xfrm>
          <a:prstGeom prst="rect">
            <a:avLst/>
          </a:prstGeom>
        </p:spPr>
        <p:txBody>
          <a:bodyPr anchor="t" rtlCol="false" tIns="0" lIns="0" bIns="0" rIns="0">
            <a:spAutoFit/>
          </a:bodyPr>
          <a:lstStyle/>
          <a:p>
            <a:pPr algn="ctr">
              <a:lnSpc>
                <a:spcPts val="8114"/>
              </a:lnSpc>
            </a:pPr>
            <a:r>
              <a:rPr lang="en-US" spc="368" sz="7376">
                <a:solidFill>
                  <a:srgbClr val="FFFFFF"/>
                </a:solidFill>
                <a:latin typeface="Josefin Sans Thin Bold"/>
              </a:rPr>
              <a:t>2</a:t>
            </a:r>
          </a:p>
        </p:txBody>
      </p:sp>
      <p:sp>
        <p:nvSpPr>
          <p:cNvPr name="TextBox 10" id="10"/>
          <p:cNvSpPr txBox="true"/>
          <p:nvPr/>
        </p:nvSpPr>
        <p:spPr>
          <a:xfrm rot="0">
            <a:off x="6952753" y="3947117"/>
            <a:ext cx="4382494" cy="829360"/>
          </a:xfrm>
          <a:prstGeom prst="rect">
            <a:avLst/>
          </a:prstGeom>
        </p:spPr>
        <p:txBody>
          <a:bodyPr anchor="t" rtlCol="false" tIns="0" lIns="0" bIns="0" rIns="0">
            <a:spAutoFit/>
          </a:bodyPr>
          <a:lstStyle/>
          <a:p>
            <a:pPr algn="ctr">
              <a:lnSpc>
                <a:spcPts val="6787"/>
              </a:lnSpc>
            </a:pPr>
            <a:r>
              <a:rPr lang="en-US" sz="4848">
                <a:solidFill>
                  <a:srgbClr val="373737"/>
                </a:solidFill>
                <a:latin typeface="Josefin Sans Regular"/>
              </a:rPr>
              <a:t>DISCUSSION</a:t>
            </a:r>
          </a:p>
        </p:txBody>
      </p:sp>
      <p:sp>
        <p:nvSpPr>
          <p:cNvPr name="TextBox 11" id="11"/>
          <p:cNvSpPr txBox="true"/>
          <p:nvPr/>
        </p:nvSpPr>
        <p:spPr>
          <a:xfrm rot="0">
            <a:off x="7234294" y="5382822"/>
            <a:ext cx="3819413" cy="295275"/>
          </a:xfrm>
          <a:prstGeom prst="rect">
            <a:avLst/>
          </a:prstGeom>
        </p:spPr>
        <p:txBody>
          <a:bodyPr anchor="t" rtlCol="false" tIns="0" lIns="0" bIns="0" rIns="0">
            <a:spAutoFit/>
          </a:bodyPr>
          <a:lstStyle/>
          <a:p>
            <a:pPr algn="ctr">
              <a:lnSpc>
                <a:spcPts val="2279"/>
              </a:lnSpc>
            </a:pPr>
            <a:r>
              <a:rPr lang="en-US" sz="1899">
                <a:solidFill>
                  <a:srgbClr val="373737"/>
                </a:solidFill>
                <a:latin typeface="Josefin Sans Bold Italics"/>
              </a:rPr>
              <a:t>VISUALIZATION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523769"/>
            <a:chOff x="0" y="0"/>
            <a:chExt cx="4274726" cy="2244943"/>
          </a:xfrm>
        </p:grpSpPr>
        <p:sp>
          <p:nvSpPr>
            <p:cNvPr name="Freeform 3" id="3"/>
            <p:cNvSpPr/>
            <p:nvPr/>
          </p:nvSpPr>
          <p:spPr>
            <a:xfrm>
              <a:off x="0" y="0"/>
              <a:ext cx="4274726" cy="2244943"/>
            </a:xfrm>
            <a:custGeom>
              <a:avLst/>
              <a:gdLst/>
              <a:ahLst/>
              <a:cxnLst/>
              <a:rect r="r" b="b" t="t" l="l"/>
              <a:pathLst>
                <a:path h="2244943" w="4274726">
                  <a:moveTo>
                    <a:pt x="0" y="0"/>
                  </a:moveTo>
                  <a:lnTo>
                    <a:pt x="4274726" y="0"/>
                  </a:lnTo>
                  <a:lnTo>
                    <a:pt x="4274726" y="2244943"/>
                  </a:lnTo>
                  <a:lnTo>
                    <a:pt x="0" y="2244943"/>
                  </a:lnTo>
                  <a:close/>
                </a:path>
              </a:pathLst>
            </a:custGeom>
            <a:solidFill>
              <a:srgbClr val="FFFFFF"/>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014"/>
                </a:lnSpc>
              </a:pPr>
            </a:p>
          </p:txBody>
        </p:sp>
      </p:grpSp>
      <p:pic>
        <p:nvPicPr>
          <p:cNvPr name="Picture 5" id="5"/>
          <p:cNvPicPr>
            <a:picLocks noChangeAspect="true"/>
          </p:cNvPicPr>
          <p:nvPr/>
        </p:nvPicPr>
        <p:blipFill>
          <a:blip r:embed="rId2"/>
          <a:srcRect l="177" t="0" r="177" b="0"/>
          <a:stretch>
            <a:fillRect/>
          </a:stretch>
        </p:blipFill>
        <p:spPr>
          <a:xfrm flipH="false" flipV="false" rot="0">
            <a:off x="3261024" y="2786624"/>
            <a:ext cx="11765951" cy="6238315"/>
          </a:xfrm>
          <a:prstGeom prst="rect">
            <a:avLst/>
          </a:prstGeom>
        </p:spPr>
      </p:pic>
      <p:grpSp>
        <p:nvGrpSpPr>
          <p:cNvPr name="Group 6" id="6"/>
          <p:cNvGrpSpPr/>
          <p:nvPr/>
        </p:nvGrpSpPr>
        <p:grpSpPr>
          <a:xfrm rot="0">
            <a:off x="5539289" y="392541"/>
            <a:ext cx="7773843" cy="1962618"/>
            <a:chOff x="0" y="0"/>
            <a:chExt cx="2047432" cy="516903"/>
          </a:xfrm>
        </p:grpSpPr>
        <p:sp>
          <p:nvSpPr>
            <p:cNvPr name="Freeform 7" id="7"/>
            <p:cNvSpPr/>
            <p:nvPr/>
          </p:nvSpPr>
          <p:spPr>
            <a:xfrm>
              <a:off x="0" y="0"/>
              <a:ext cx="2047432" cy="516903"/>
            </a:xfrm>
            <a:custGeom>
              <a:avLst/>
              <a:gdLst/>
              <a:ahLst/>
              <a:cxnLst/>
              <a:rect r="r" b="b" t="t" l="l"/>
              <a:pathLst>
                <a:path h="516903" w="2047432">
                  <a:moveTo>
                    <a:pt x="0" y="0"/>
                  </a:moveTo>
                  <a:lnTo>
                    <a:pt x="2047432" y="0"/>
                  </a:lnTo>
                  <a:lnTo>
                    <a:pt x="2047432" y="516903"/>
                  </a:lnTo>
                  <a:lnTo>
                    <a:pt x="0" y="516903"/>
                  </a:lnTo>
                  <a:close/>
                </a:path>
              </a:pathLst>
            </a:custGeom>
            <a:solidFill>
              <a:srgbClr val="132126"/>
            </a:solidFill>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a:lnSpc>
                  <a:spcPts val="3014"/>
                </a:lnSpc>
              </a:pPr>
            </a:p>
          </p:txBody>
        </p:sp>
      </p:grpSp>
      <p:sp>
        <p:nvSpPr>
          <p:cNvPr name="TextBox 9" id="9"/>
          <p:cNvSpPr txBox="true"/>
          <p:nvPr/>
        </p:nvSpPr>
        <p:spPr>
          <a:xfrm rot="0">
            <a:off x="6298991" y="505563"/>
            <a:ext cx="6159190" cy="1165074"/>
          </a:xfrm>
          <a:prstGeom prst="rect">
            <a:avLst/>
          </a:prstGeom>
        </p:spPr>
        <p:txBody>
          <a:bodyPr anchor="t" rtlCol="false" tIns="0" lIns="0" bIns="0" rIns="0">
            <a:spAutoFit/>
          </a:bodyPr>
          <a:lstStyle/>
          <a:p>
            <a:pPr algn="ctr">
              <a:lnSpc>
                <a:spcPts val="9538"/>
              </a:lnSpc>
            </a:pPr>
            <a:r>
              <a:rPr lang="en-US" sz="6813">
                <a:solidFill>
                  <a:srgbClr val="FFFFFF"/>
                </a:solidFill>
                <a:latin typeface="Josefin Sans Regular"/>
              </a:rPr>
              <a:t>1960</a:t>
            </a:r>
          </a:p>
        </p:txBody>
      </p:sp>
      <p:sp>
        <p:nvSpPr>
          <p:cNvPr name="TextBox 10" id="10"/>
          <p:cNvSpPr txBox="true"/>
          <p:nvPr/>
        </p:nvSpPr>
        <p:spPr>
          <a:xfrm rot="0">
            <a:off x="6869144" y="1623012"/>
            <a:ext cx="5114134" cy="462844"/>
          </a:xfrm>
          <a:prstGeom prst="rect">
            <a:avLst/>
          </a:prstGeom>
        </p:spPr>
        <p:txBody>
          <a:bodyPr anchor="t" rtlCol="false" tIns="0" lIns="0" bIns="0" rIns="0">
            <a:spAutoFit/>
          </a:bodyPr>
          <a:lstStyle/>
          <a:p>
            <a:pPr algn="ctr">
              <a:lnSpc>
                <a:spcPts val="3907"/>
              </a:lnSpc>
            </a:pPr>
            <a:r>
              <a:rPr lang="en-US" sz="2790">
                <a:solidFill>
                  <a:srgbClr val="FFFFFF"/>
                </a:solidFill>
                <a:latin typeface="Oswald"/>
              </a:rPr>
              <a:t>CO2 Emissions in the Philippines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523769"/>
            <a:chOff x="0" y="0"/>
            <a:chExt cx="4274726" cy="2244943"/>
          </a:xfrm>
        </p:grpSpPr>
        <p:sp>
          <p:nvSpPr>
            <p:cNvPr name="Freeform 3" id="3"/>
            <p:cNvSpPr/>
            <p:nvPr/>
          </p:nvSpPr>
          <p:spPr>
            <a:xfrm>
              <a:off x="0" y="0"/>
              <a:ext cx="4274726" cy="2244943"/>
            </a:xfrm>
            <a:custGeom>
              <a:avLst/>
              <a:gdLst/>
              <a:ahLst/>
              <a:cxnLst/>
              <a:rect r="r" b="b" t="t" l="l"/>
              <a:pathLst>
                <a:path h="2244943" w="4274726">
                  <a:moveTo>
                    <a:pt x="0" y="0"/>
                  </a:moveTo>
                  <a:lnTo>
                    <a:pt x="4274726" y="0"/>
                  </a:lnTo>
                  <a:lnTo>
                    <a:pt x="4274726" y="2244943"/>
                  </a:lnTo>
                  <a:lnTo>
                    <a:pt x="0" y="2244943"/>
                  </a:lnTo>
                  <a:close/>
                </a:path>
              </a:pathLst>
            </a:custGeom>
            <a:solidFill>
              <a:srgbClr val="FFFFFF"/>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014"/>
                </a:lnSpc>
              </a:pPr>
            </a:p>
          </p:txBody>
        </p:sp>
      </p:grpSp>
      <p:pic>
        <p:nvPicPr>
          <p:cNvPr name="Picture 5" id="5"/>
          <p:cNvPicPr>
            <a:picLocks noChangeAspect="true"/>
          </p:cNvPicPr>
          <p:nvPr/>
        </p:nvPicPr>
        <p:blipFill>
          <a:blip r:embed="rId2"/>
          <a:srcRect l="0" t="0" r="0" b="0"/>
          <a:stretch>
            <a:fillRect/>
          </a:stretch>
        </p:blipFill>
        <p:spPr>
          <a:xfrm flipH="false" flipV="false" rot="0">
            <a:off x="3098394" y="2709835"/>
            <a:ext cx="12091213" cy="6375209"/>
          </a:xfrm>
          <a:prstGeom prst="rect">
            <a:avLst/>
          </a:prstGeom>
        </p:spPr>
      </p:pic>
      <p:grpSp>
        <p:nvGrpSpPr>
          <p:cNvPr name="Group 6" id="6"/>
          <p:cNvGrpSpPr/>
          <p:nvPr/>
        </p:nvGrpSpPr>
        <p:grpSpPr>
          <a:xfrm rot="0">
            <a:off x="5539289" y="392541"/>
            <a:ext cx="7773843" cy="1962618"/>
            <a:chOff x="0" y="0"/>
            <a:chExt cx="2047432" cy="516903"/>
          </a:xfrm>
        </p:grpSpPr>
        <p:sp>
          <p:nvSpPr>
            <p:cNvPr name="Freeform 7" id="7"/>
            <p:cNvSpPr/>
            <p:nvPr/>
          </p:nvSpPr>
          <p:spPr>
            <a:xfrm>
              <a:off x="0" y="0"/>
              <a:ext cx="2047432" cy="516903"/>
            </a:xfrm>
            <a:custGeom>
              <a:avLst/>
              <a:gdLst/>
              <a:ahLst/>
              <a:cxnLst/>
              <a:rect r="r" b="b" t="t" l="l"/>
              <a:pathLst>
                <a:path h="516903" w="2047432">
                  <a:moveTo>
                    <a:pt x="0" y="0"/>
                  </a:moveTo>
                  <a:lnTo>
                    <a:pt x="2047432" y="0"/>
                  </a:lnTo>
                  <a:lnTo>
                    <a:pt x="2047432" y="516903"/>
                  </a:lnTo>
                  <a:lnTo>
                    <a:pt x="0" y="516903"/>
                  </a:lnTo>
                  <a:close/>
                </a:path>
              </a:pathLst>
            </a:custGeom>
            <a:solidFill>
              <a:srgbClr val="132126"/>
            </a:solidFill>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a:lnSpc>
                  <a:spcPts val="3014"/>
                </a:lnSpc>
              </a:pPr>
            </a:p>
          </p:txBody>
        </p:sp>
      </p:grpSp>
      <p:sp>
        <p:nvSpPr>
          <p:cNvPr name="TextBox 9" id="9"/>
          <p:cNvSpPr txBox="true"/>
          <p:nvPr/>
        </p:nvSpPr>
        <p:spPr>
          <a:xfrm rot="0">
            <a:off x="6298991" y="505563"/>
            <a:ext cx="6159190" cy="1165074"/>
          </a:xfrm>
          <a:prstGeom prst="rect">
            <a:avLst/>
          </a:prstGeom>
        </p:spPr>
        <p:txBody>
          <a:bodyPr anchor="t" rtlCol="false" tIns="0" lIns="0" bIns="0" rIns="0">
            <a:spAutoFit/>
          </a:bodyPr>
          <a:lstStyle/>
          <a:p>
            <a:pPr algn="ctr">
              <a:lnSpc>
                <a:spcPts val="9538"/>
              </a:lnSpc>
            </a:pPr>
            <a:r>
              <a:rPr lang="en-US" sz="6813">
                <a:solidFill>
                  <a:srgbClr val="FFFFFF"/>
                </a:solidFill>
                <a:latin typeface="Josefin Sans Regular"/>
              </a:rPr>
              <a:t>2000</a:t>
            </a:r>
          </a:p>
        </p:txBody>
      </p:sp>
      <p:sp>
        <p:nvSpPr>
          <p:cNvPr name="TextBox 10" id="10"/>
          <p:cNvSpPr txBox="true"/>
          <p:nvPr/>
        </p:nvSpPr>
        <p:spPr>
          <a:xfrm rot="0">
            <a:off x="6869144" y="1623012"/>
            <a:ext cx="5114134" cy="462844"/>
          </a:xfrm>
          <a:prstGeom prst="rect">
            <a:avLst/>
          </a:prstGeom>
        </p:spPr>
        <p:txBody>
          <a:bodyPr anchor="t" rtlCol="false" tIns="0" lIns="0" bIns="0" rIns="0">
            <a:spAutoFit/>
          </a:bodyPr>
          <a:lstStyle/>
          <a:p>
            <a:pPr algn="ctr">
              <a:lnSpc>
                <a:spcPts val="3907"/>
              </a:lnSpc>
            </a:pPr>
            <a:r>
              <a:rPr lang="en-US" sz="2790">
                <a:solidFill>
                  <a:srgbClr val="FFFFFF"/>
                </a:solidFill>
                <a:latin typeface="Oswald"/>
              </a:rPr>
              <a:t>CO2 Emissions in the Philippines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DAFCytD45wM</dc:identifier>
  <dcterms:modified xsi:type="dcterms:W3CDTF">2011-08-01T06:04:30Z</dcterms:modified>
  <cp:revision>1</cp:revision>
  <dc:title>PROJECT GAIA</dc:title>
</cp:coreProperties>
</file>